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54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4859338" cy="6804025"/>
  <p:notesSz cx="6858000" cy="9144000"/>
  <p:embeddedFontLs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Helvetica Neue" panose="020B0604020202020204" charset="0"/>
      <p:regular r:id="rId21"/>
      <p:bold r:id="rId22"/>
      <p:italic r:id="rId23"/>
      <p:boldItalic r:id="rId24"/>
    </p:embeddedFont>
    <p:embeddedFont>
      <p:font typeface="Montserrat Black" panose="00000A00000000000000" pitchFamily="2" charset="0"/>
      <p:bold r:id="rId25"/>
      <p:italic r:id="rId26"/>
      <p:boldItalic r:id="rId27"/>
    </p:embeddedFont>
    <p:embeddedFont>
      <p:font typeface="Roboto" panose="02000000000000000000" pitchFamily="2" charset="0"/>
      <p:regular r:id="rId28"/>
      <p:bold r:id="rId29"/>
      <p:italic r:id="rId30"/>
      <p:boldItalic r:id="rId31"/>
    </p:embeddedFont>
    <p:embeddedFont>
      <p:font typeface="Roboto Black" panose="02000000000000000000" pitchFamily="2" charset="0"/>
      <p:bold r:id="rId32"/>
      <p:italic r:id="rId33"/>
      <p:boldItalic r:id="rId34"/>
    </p:embeddedFont>
    <p:embeddedFont>
      <p:font typeface="Roboto Medium" panose="02000000000000000000" pitchFamily="2" charset="0"/>
      <p:regular r:id="rId35"/>
      <p:bold r:id="rId36"/>
      <p:italic r:id="rId37"/>
      <p:boldItalic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FAB91"/>
    <a:srgbClr val="42B399"/>
    <a:srgbClr val="00926C"/>
    <a:srgbClr val="009E75"/>
    <a:srgbClr val="008160"/>
    <a:srgbClr val="636466"/>
    <a:srgbClr val="79A78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712"/>
  </p:normalViewPr>
  <p:slideViewPr>
    <p:cSldViewPr snapToGrid="0" snapToObjects="1">
      <p:cViewPr>
        <p:scale>
          <a:sx n="300" d="100"/>
          <a:sy n="300" d="100"/>
        </p:scale>
        <p:origin x="228" y="-78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9" Type="http://schemas.openxmlformats.org/officeDocument/2006/relationships/presProps" Target="presProps.xml"/><Relationship Id="rId21" Type="http://schemas.openxmlformats.org/officeDocument/2006/relationships/font" Target="fonts/font5.fntdata"/><Relationship Id="rId34" Type="http://schemas.openxmlformats.org/officeDocument/2006/relationships/font" Target="fonts/font18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font" Target="fonts/font16.fntdata"/><Relationship Id="rId37" Type="http://schemas.openxmlformats.org/officeDocument/2006/relationships/font" Target="fonts/font21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36" Type="http://schemas.openxmlformats.org/officeDocument/2006/relationships/font" Target="fonts/font20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font" Target="fonts/font1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Relationship Id="rId35" Type="http://schemas.openxmlformats.org/officeDocument/2006/relationships/font" Target="fonts/font19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font" Target="fonts/font17.fntdata"/><Relationship Id="rId38" Type="http://schemas.openxmlformats.org/officeDocument/2006/relationships/font" Target="fonts/font2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1" name="Google Shape;65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1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7" name="Google Shape;717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1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1" name="Google Shape;74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p1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7" name="Google Shape;80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1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5" name="Google Shape;825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Google Shape;37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" name="Google Shape;44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2" name="Google Shape;47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" name="Google Shape;55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3" name="Google Shape;57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3" name="Google Shape;63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0" type="tx">
  <p:cSld name="TITLE_AND_BODY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title"/>
          </p:nvPr>
        </p:nvSpPr>
        <p:spPr>
          <a:xfrm>
            <a:off x="946877" y="460398"/>
            <a:ext cx="2965585" cy="4806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body" idx="1"/>
          </p:nvPr>
        </p:nvSpPr>
        <p:spPr>
          <a:xfrm>
            <a:off x="993606" y="1687507"/>
            <a:ext cx="2872127" cy="2876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8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4332619" y="6327744"/>
            <a:ext cx="283753" cy="297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64451" y="2109248"/>
            <a:ext cx="4130437" cy="1428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body" idx="1"/>
          </p:nvPr>
        </p:nvSpPr>
        <p:spPr>
          <a:xfrm>
            <a:off x="728901" y="3810254"/>
            <a:ext cx="3401537" cy="1701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8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4332619" y="6327744"/>
            <a:ext cx="283753" cy="297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946877" y="460398"/>
            <a:ext cx="2965585" cy="4806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993606" y="1687507"/>
            <a:ext cx="2872127" cy="2876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8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4332619" y="6327744"/>
            <a:ext cx="283753" cy="297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946877" y="460398"/>
            <a:ext cx="2965585" cy="4806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1"/>
          </p:nvPr>
        </p:nvSpPr>
        <p:spPr>
          <a:xfrm>
            <a:off x="242967" y="1564925"/>
            <a:ext cx="2113813" cy="44906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8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4332619" y="6327744"/>
            <a:ext cx="283753" cy="297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946877" y="460398"/>
            <a:ext cx="2965585" cy="4806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4332619" y="6327744"/>
            <a:ext cx="283753" cy="297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sldNum" idx="12"/>
          </p:nvPr>
        </p:nvSpPr>
        <p:spPr>
          <a:xfrm>
            <a:off x="4332619" y="6327744"/>
            <a:ext cx="283753" cy="297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242967" y="272476"/>
            <a:ext cx="4373404" cy="1315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242967" y="1587606"/>
            <a:ext cx="4373404" cy="52164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600"/>
              <a:buFont typeface="Roboto Medium"/>
              <a:buNone/>
              <a:defRPr sz="1600" b="0" i="0" u="none" strike="noStrike" cap="none">
                <a:solidFill>
                  <a:srgbClr val="BED6CD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600"/>
              <a:buFont typeface="Roboto Medium"/>
              <a:buNone/>
              <a:defRPr sz="1600" b="0" i="0" u="none" strike="noStrike" cap="none">
                <a:solidFill>
                  <a:srgbClr val="BED6CD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600"/>
              <a:buFont typeface="Roboto Medium"/>
              <a:buNone/>
              <a:defRPr sz="1600" b="0" i="0" u="none" strike="noStrike" cap="none">
                <a:solidFill>
                  <a:srgbClr val="BED6CD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600"/>
              <a:buFont typeface="Roboto Medium"/>
              <a:buNone/>
              <a:defRPr sz="1600" b="0" i="0" u="none" strike="noStrike" cap="none">
                <a:solidFill>
                  <a:srgbClr val="BED6CD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600"/>
              <a:buFont typeface="Roboto Medium"/>
              <a:buNone/>
              <a:defRPr sz="1600" b="0" i="0" u="none" strike="noStrike" cap="none">
                <a:solidFill>
                  <a:srgbClr val="BED6CD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600"/>
              <a:buFont typeface="Roboto Medium"/>
              <a:buNone/>
              <a:defRPr sz="1600" b="0" i="0" u="none" strike="noStrike" cap="none">
                <a:solidFill>
                  <a:srgbClr val="BED6CD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600"/>
              <a:buFont typeface="Roboto Medium"/>
              <a:buNone/>
              <a:defRPr sz="1600" b="0" i="0" u="none" strike="noStrike" cap="none">
                <a:solidFill>
                  <a:srgbClr val="BED6CD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600"/>
              <a:buFont typeface="Roboto Medium"/>
              <a:buNone/>
              <a:defRPr sz="1600" b="0" i="0" u="none" strike="noStrike" cap="none">
                <a:solidFill>
                  <a:srgbClr val="BED6CD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600"/>
              <a:buFont typeface="Roboto Medium"/>
              <a:buNone/>
              <a:defRPr sz="1600" b="0" i="0" u="none" strike="noStrike" cap="none">
                <a:solidFill>
                  <a:srgbClr val="BED6CD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4332619" y="6327744"/>
            <a:ext cx="283753" cy="297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50.png"/><Relationship Id="rId18" Type="http://schemas.openxmlformats.org/officeDocument/2006/relationships/image" Target="../media/image24.png"/><Relationship Id="rId3" Type="http://schemas.openxmlformats.org/officeDocument/2006/relationships/image" Target="../media/image13.png"/><Relationship Id="rId7" Type="http://schemas.openxmlformats.org/officeDocument/2006/relationships/image" Target="../media/image34.png"/><Relationship Id="rId12" Type="http://schemas.openxmlformats.org/officeDocument/2006/relationships/image" Target="../media/image19.png"/><Relationship Id="rId17" Type="http://schemas.openxmlformats.org/officeDocument/2006/relationships/image" Target="../media/image53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11" Type="http://schemas.openxmlformats.org/officeDocument/2006/relationships/image" Target="../media/image18.png"/><Relationship Id="rId5" Type="http://schemas.openxmlformats.org/officeDocument/2006/relationships/image" Target="../media/image14.png"/><Relationship Id="rId15" Type="http://schemas.openxmlformats.org/officeDocument/2006/relationships/image" Target="../media/image52.png"/><Relationship Id="rId10" Type="http://schemas.openxmlformats.org/officeDocument/2006/relationships/image" Target="../media/image17.png"/><Relationship Id="rId19" Type="http://schemas.openxmlformats.org/officeDocument/2006/relationships/image" Target="../media/image25.png"/><Relationship Id="rId4" Type="http://schemas.openxmlformats.org/officeDocument/2006/relationships/image" Target="../media/image32.png"/><Relationship Id="rId9" Type="http://schemas.openxmlformats.org/officeDocument/2006/relationships/image" Target="../media/image16.png"/><Relationship Id="rId14" Type="http://schemas.openxmlformats.org/officeDocument/2006/relationships/image" Target="../media/image5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8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5" Type="http://schemas.openxmlformats.org/officeDocument/2006/relationships/image" Target="../media/image55.jpg"/><Relationship Id="rId4" Type="http://schemas.openxmlformats.org/officeDocument/2006/relationships/image" Target="../media/image54.jp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58.png"/><Relationship Id="rId18" Type="http://schemas.openxmlformats.org/officeDocument/2006/relationships/image" Target="../media/image31.png"/><Relationship Id="rId3" Type="http://schemas.openxmlformats.org/officeDocument/2006/relationships/image" Target="../media/image13.png"/><Relationship Id="rId7" Type="http://schemas.openxmlformats.org/officeDocument/2006/relationships/image" Target="../media/image34.png"/><Relationship Id="rId12" Type="http://schemas.openxmlformats.org/officeDocument/2006/relationships/image" Target="../media/image19.png"/><Relationship Id="rId17" Type="http://schemas.openxmlformats.org/officeDocument/2006/relationships/image" Target="../media/image61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11" Type="http://schemas.openxmlformats.org/officeDocument/2006/relationships/image" Target="../media/image18.png"/><Relationship Id="rId5" Type="http://schemas.openxmlformats.org/officeDocument/2006/relationships/image" Target="../media/image14.png"/><Relationship Id="rId15" Type="http://schemas.openxmlformats.org/officeDocument/2006/relationships/image" Target="../media/image60.png"/><Relationship Id="rId10" Type="http://schemas.openxmlformats.org/officeDocument/2006/relationships/image" Target="../media/image17.png"/><Relationship Id="rId19" Type="http://schemas.openxmlformats.org/officeDocument/2006/relationships/image" Target="../media/image62.png"/><Relationship Id="rId4" Type="http://schemas.openxmlformats.org/officeDocument/2006/relationships/image" Target="../media/image32.png"/><Relationship Id="rId9" Type="http://schemas.openxmlformats.org/officeDocument/2006/relationships/image" Target="../media/image16.png"/><Relationship Id="rId14" Type="http://schemas.openxmlformats.org/officeDocument/2006/relationships/image" Target="../media/image5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64.png"/><Relationship Id="rId18" Type="http://schemas.openxmlformats.org/officeDocument/2006/relationships/image" Target="../media/image24.png"/><Relationship Id="rId3" Type="http://schemas.openxmlformats.org/officeDocument/2006/relationships/image" Target="../media/image13.png"/><Relationship Id="rId7" Type="http://schemas.openxmlformats.org/officeDocument/2006/relationships/image" Target="../media/image34.png"/><Relationship Id="rId12" Type="http://schemas.openxmlformats.org/officeDocument/2006/relationships/image" Target="../media/image19.png"/><Relationship Id="rId17" Type="http://schemas.openxmlformats.org/officeDocument/2006/relationships/image" Target="../media/image68.jp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6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11" Type="http://schemas.openxmlformats.org/officeDocument/2006/relationships/image" Target="../media/image18.png"/><Relationship Id="rId5" Type="http://schemas.openxmlformats.org/officeDocument/2006/relationships/image" Target="../media/image14.png"/><Relationship Id="rId15" Type="http://schemas.openxmlformats.org/officeDocument/2006/relationships/image" Target="../media/image66.png"/><Relationship Id="rId10" Type="http://schemas.openxmlformats.org/officeDocument/2006/relationships/image" Target="../media/image17.png"/><Relationship Id="rId19" Type="http://schemas.openxmlformats.org/officeDocument/2006/relationships/image" Target="../media/image69.png"/><Relationship Id="rId4" Type="http://schemas.openxmlformats.org/officeDocument/2006/relationships/image" Target="../media/image32.png"/><Relationship Id="rId9" Type="http://schemas.openxmlformats.org/officeDocument/2006/relationships/image" Target="../media/image16.png"/><Relationship Id="rId14" Type="http://schemas.openxmlformats.org/officeDocument/2006/relationships/image" Target="../media/image6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jpg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jp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jp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image" Target="../media/image2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8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jpg"/><Relationship Id="rId5" Type="http://schemas.openxmlformats.org/officeDocument/2006/relationships/image" Target="../media/image28.jpg"/><Relationship Id="rId4" Type="http://schemas.openxmlformats.org/officeDocument/2006/relationships/image" Target="../media/image27.jpg"/><Relationship Id="rId9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35.png"/><Relationship Id="rId18" Type="http://schemas.openxmlformats.org/officeDocument/2006/relationships/image" Target="../media/image30.png"/><Relationship Id="rId3" Type="http://schemas.openxmlformats.org/officeDocument/2006/relationships/image" Target="../media/image13.png"/><Relationship Id="rId21" Type="http://schemas.openxmlformats.org/officeDocument/2006/relationships/image" Target="../media/image41.png"/><Relationship Id="rId7" Type="http://schemas.openxmlformats.org/officeDocument/2006/relationships/image" Target="../media/image34.png"/><Relationship Id="rId12" Type="http://schemas.openxmlformats.org/officeDocument/2006/relationships/image" Target="../media/image19.png"/><Relationship Id="rId17" Type="http://schemas.openxmlformats.org/officeDocument/2006/relationships/image" Target="../media/image38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31.png"/><Relationship Id="rId20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11" Type="http://schemas.openxmlformats.org/officeDocument/2006/relationships/image" Target="../media/image18.png"/><Relationship Id="rId5" Type="http://schemas.openxmlformats.org/officeDocument/2006/relationships/image" Target="../media/image14.png"/><Relationship Id="rId15" Type="http://schemas.openxmlformats.org/officeDocument/2006/relationships/image" Target="../media/image37.png"/><Relationship Id="rId10" Type="http://schemas.openxmlformats.org/officeDocument/2006/relationships/image" Target="../media/image17.png"/><Relationship Id="rId19" Type="http://schemas.openxmlformats.org/officeDocument/2006/relationships/image" Target="../media/image39.png"/><Relationship Id="rId4" Type="http://schemas.openxmlformats.org/officeDocument/2006/relationships/image" Target="../media/image32.png"/><Relationship Id="rId9" Type="http://schemas.openxmlformats.org/officeDocument/2006/relationships/image" Target="../media/image16.png"/><Relationship Id="rId14" Type="http://schemas.openxmlformats.org/officeDocument/2006/relationships/image" Target="../media/image36.png"/><Relationship Id="rId22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jpg"/><Relationship Id="rId5" Type="http://schemas.openxmlformats.org/officeDocument/2006/relationships/image" Target="../media/image43.jpg"/><Relationship Id="rId4" Type="http://schemas.openxmlformats.org/officeDocument/2006/relationships/image" Target="../media/image42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45.png"/><Relationship Id="rId18" Type="http://schemas.openxmlformats.org/officeDocument/2006/relationships/image" Target="../media/image48.png"/><Relationship Id="rId3" Type="http://schemas.openxmlformats.org/officeDocument/2006/relationships/image" Target="../media/image13.png"/><Relationship Id="rId7" Type="http://schemas.openxmlformats.org/officeDocument/2006/relationships/image" Target="../media/image34.png"/><Relationship Id="rId12" Type="http://schemas.openxmlformats.org/officeDocument/2006/relationships/image" Target="../media/image19.png"/><Relationship Id="rId17" Type="http://schemas.openxmlformats.org/officeDocument/2006/relationships/image" Target="../media/image47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23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11" Type="http://schemas.openxmlformats.org/officeDocument/2006/relationships/image" Target="../media/image18.png"/><Relationship Id="rId5" Type="http://schemas.openxmlformats.org/officeDocument/2006/relationships/image" Target="../media/image14.png"/><Relationship Id="rId15" Type="http://schemas.openxmlformats.org/officeDocument/2006/relationships/image" Target="../media/image31.png"/><Relationship Id="rId10" Type="http://schemas.openxmlformats.org/officeDocument/2006/relationships/image" Target="../media/image17.png"/><Relationship Id="rId4" Type="http://schemas.openxmlformats.org/officeDocument/2006/relationships/image" Target="../media/image32.png"/><Relationship Id="rId9" Type="http://schemas.openxmlformats.org/officeDocument/2006/relationships/image" Target="../media/image16.png"/><Relationship Id="rId14" Type="http://schemas.openxmlformats.org/officeDocument/2006/relationships/image" Target="../media/image4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4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/>
          <p:nvPr/>
        </p:nvSpPr>
        <p:spPr>
          <a:xfrm>
            <a:off x="0" y="0"/>
            <a:ext cx="4859338" cy="841439"/>
          </a:xfrm>
          <a:prstGeom prst="rect">
            <a:avLst/>
          </a:prstGeom>
          <a:solidFill>
            <a:srgbClr val="42B39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Google Shape;35;p8"/>
          <p:cNvSpPr/>
          <p:nvPr/>
        </p:nvSpPr>
        <p:spPr>
          <a:xfrm>
            <a:off x="0" y="5962585"/>
            <a:ext cx="4859338" cy="841440"/>
          </a:xfrm>
          <a:prstGeom prst="rect">
            <a:avLst/>
          </a:prstGeom>
          <a:solidFill>
            <a:srgbClr val="42B39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" name="Google Shape;36;p8"/>
          <p:cNvSpPr/>
          <p:nvPr/>
        </p:nvSpPr>
        <p:spPr>
          <a:xfrm>
            <a:off x="785013" y="1306513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" name="Google Shape;37;p8"/>
          <p:cNvSpPr/>
          <p:nvPr/>
        </p:nvSpPr>
        <p:spPr>
          <a:xfrm>
            <a:off x="785013" y="1306513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0081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Google Shape;38;p8"/>
          <p:cNvSpPr/>
          <p:nvPr/>
        </p:nvSpPr>
        <p:spPr>
          <a:xfrm>
            <a:off x="785013" y="1306513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00816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" name="Google Shape;39;p8"/>
          <p:cNvSpPr/>
          <p:nvPr/>
        </p:nvSpPr>
        <p:spPr>
          <a:xfrm>
            <a:off x="785013" y="1306513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0081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0" name="Google Shape;40;p8"/>
          <p:cNvGrpSpPr/>
          <p:nvPr/>
        </p:nvGrpSpPr>
        <p:grpSpPr>
          <a:xfrm>
            <a:off x="232318" y="279531"/>
            <a:ext cx="393537" cy="393537"/>
            <a:chOff x="0" y="0"/>
            <a:chExt cx="393535" cy="393535"/>
          </a:xfrm>
        </p:grpSpPr>
        <p:sp>
          <p:nvSpPr>
            <p:cNvPr id="41" name="Google Shape;41;p8"/>
            <p:cNvSpPr/>
            <p:nvPr/>
          </p:nvSpPr>
          <p:spPr>
            <a:xfrm>
              <a:off x="0" y="0"/>
              <a:ext cx="391111" cy="39353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935" y="0"/>
                  </a:moveTo>
                  <a:lnTo>
                    <a:pt x="8426" y="275"/>
                  </a:lnTo>
                  <a:lnTo>
                    <a:pt x="6126" y="1071"/>
                  </a:lnTo>
                  <a:lnTo>
                    <a:pt x="4098" y="2324"/>
                  </a:lnTo>
                  <a:lnTo>
                    <a:pt x="2407" y="3973"/>
                  </a:lnTo>
                  <a:lnTo>
                    <a:pt x="1117" y="5953"/>
                  </a:lnTo>
                  <a:lnTo>
                    <a:pt x="293" y="8203"/>
                  </a:lnTo>
                  <a:lnTo>
                    <a:pt x="0" y="10660"/>
                  </a:lnTo>
                  <a:lnTo>
                    <a:pt x="275" y="13195"/>
                  </a:lnTo>
                  <a:lnTo>
                    <a:pt x="1072" y="15507"/>
                  </a:lnTo>
                  <a:lnTo>
                    <a:pt x="2333" y="17535"/>
                  </a:lnTo>
                  <a:lnTo>
                    <a:pt x="3996" y="19220"/>
                  </a:lnTo>
                  <a:lnTo>
                    <a:pt x="6003" y="20499"/>
                  </a:lnTo>
                  <a:lnTo>
                    <a:pt x="8294" y="21312"/>
                  </a:lnTo>
                  <a:lnTo>
                    <a:pt x="10808" y="21600"/>
                  </a:lnTo>
                  <a:lnTo>
                    <a:pt x="13315" y="21320"/>
                  </a:lnTo>
                  <a:lnTo>
                    <a:pt x="15614" y="20515"/>
                  </a:lnTo>
                  <a:lnTo>
                    <a:pt x="17641" y="19248"/>
                  </a:lnTo>
                  <a:lnTo>
                    <a:pt x="19331" y="17582"/>
                  </a:lnTo>
                  <a:lnTo>
                    <a:pt x="20619" y="15581"/>
                  </a:lnTo>
                  <a:lnTo>
                    <a:pt x="21442" y="13308"/>
                  </a:lnTo>
                  <a:lnTo>
                    <a:pt x="21600" y="11965"/>
                  </a:lnTo>
                  <a:lnTo>
                    <a:pt x="3218" y="11965"/>
                  </a:lnTo>
                  <a:lnTo>
                    <a:pt x="3132" y="11854"/>
                  </a:lnTo>
                  <a:lnTo>
                    <a:pt x="3048" y="11796"/>
                  </a:lnTo>
                  <a:lnTo>
                    <a:pt x="3041" y="11731"/>
                  </a:lnTo>
                  <a:lnTo>
                    <a:pt x="2961" y="9685"/>
                  </a:lnTo>
                  <a:lnTo>
                    <a:pt x="3197" y="7732"/>
                  </a:lnTo>
                  <a:lnTo>
                    <a:pt x="3909" y="5920"/>
                  </a:lnTo>
                  <a:lnTo>
                    <a:pt x="5257" y="4297"/>
                  </a:lnTo>
                  <a:lnTo>
                    <a:pt x="5802" y="3847"/>
                  </a:lnTo>
                  <a:lnTo>
                    <a:pt x="6187" y="3690"/>
                  </a:lnTo>
                  <a:lnTo>
                    <a:pt x="18974" y="3690"/>
                  </a:lnTo>
                  <a:lnTo>
                    <a:pt x="17686" y="2399"/>
                  </a:lnTo>
                  <a:lnTo>
                    <a:pt x="15679" y="1115"/>
                  </a:lnTo>
                  <a:lnTo>
                    <a:pt x="13406" y="293"/>
                  </a:lnTo>
                  <a:lnTo>
                    <a:pt x="10935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42;p8"/>
            <p:cNvSpPr/>
            <p:nvPr/>
          </p:nvSpPr>
          <p:spPr>
            <a:xfrm>
              <a:off x="58267" y="67228"/>
              <a:ext cx="335268" cy="1507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80" y="0"/>
                  </a:moveTo>
                  <a:lnTo>
                    <a:pt x="3463" y="0"/>
                  </a:lnTo>
                  <a:lnTo>
                    <a:pt x="3928" y="331"/>
                  </a:lnTo>
                  <a:lnTo>
                    <a:pt x="4610" y="1376"/>
                  </a:lnTo>
                  <a:lnTo>
                    <a:pt x="4833" y="1742"/>
                  </a:lnTo>
                  <a:lnTo>
                    <a:pt x="5037" y="2166"/>
                  </a:lnTo>
                  <a:lnTo>
                    <a:pt x="5391" y="2826"/>
                  </a:lnTo>
                  <a:lnTo>
                    <a:pt x="3467" y="6783"/>
                  </a:lnTo>
                  <a:lnTo>
                    <a:pt x="1924" y="11202"/>
                  </a:lnTo>
                  <a:lnTo>
                    <a:pt x="767" y="16127"/>
                  </a:lnTo>
                  <a:lnTo>
                    <a:pt x="0" y="21600"/>
                  </a:lnTo>
                  <a:lnTo>
                    <a:pt x="21444" y="21600"/>
                  </a:lnTo>
                  <a:lnTo>
                    <a:pt x="21600" y="18632"/>
                  </a:lnTo>
                  <a:lnTo>
                    <a:pt x="21271" y="12189"/>
                  </a:lnTo>
                  <a:lnTo>
                    <a:pt x="20323" y="6259"/>
                  </a:lnTo>
                  <a:lnTo>
                    <a:pt x="18833" y="1014"/>
                  </a:lnTo>
                  <a:lnTo>
                    <a:pt x="18380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3" name="Google Shape;43;p8"/>
          <p:cNvSpPr/>
          <p:nvPr/>
        </p:nvSpPr>
        <p:spPr>
          <a:xfrm>
            <a:off x="296133" y="201611"/>
            <a:ext cx="1982312" cy="2055728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4" name="Google Shape;44;p8"/>
          <p:cNvGrpSpPr/>
          <p:nvPr/>
        </p:nvGrpSpPr>
        <p:grpSpPr>
          <a:xfrm>
            <a:off x="143668" y="5457119"/>
            <a:ext cx="524276" cy="864782"/>
            <a:chOff x="0" y="0"/>
            <a:chExt cx="524274" cy="864780"/>
          </a:xfrm>
        </p:grpSpPr>
        <p:sp>
          <p:nvSpPr>
            <p:cNvPr id="45" name="Google Shape;45;p8"/>
            <p:cNvSpPr/>
            <p:nvPr/>
          </p:nvSpPr>
          <p:spPr>
            <a:xfrm>
              <a:off x="0" y="0"/>
              <a:ext cx="521309" cy="8647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695" y="0"/>
                  </a:moveTo>
                  <a:lnTo>
                    <a:pt x="1760" y="67"/>
                  </a:lnTo>
                  <a:lnTo>
                    <a:pt x="0" y="244"/>
                  </a:lnTo>
                  <a:lnTo>
                    <a:pt x="0" y="21350"/>
                  </a:lnTo>
                  <a:lnTo>
                    <a:pt x="38" y="21356"/>
                  </a:lnTo>
                  <a:lnTo>
                    <a:pt x="1940" y="21539"/>
                  </a:lnTo>
                  <a:lnTo>
                    <a:pt x="3905" y="21600"/>
                  </a:lnTo>
                  <a:lnTo>
                    <a:pt x="5879" y="21535"/>
                  </a:lnTo>
                  <a:lnTo>
                    <a:pt x="7784" y="21349"/>
                  </a:lnTo>
                  <a:lnTo>
                    <a:pt x="9610" y="21047"/>
                  </a:lnTo>
                  <a:lnTo>
                    <a:pt x="11347" y="20635"/>
                  </a:lnTo>
                  <a:lnTo>
                    <a:pt x="12986" y="20121"/>
                  </a:lnTo>
                  <a:lnTo>
                    <a:pt x="14515" y="19510"/>
                  </a:lnTo>
                  <a:lnTo>
                    <a:pt x="15925" y="18808"/>
                  </a:lnTo>
                  <a:lnTo>
                    <a:pt x="17207" y="18021"/>
                  </a:lnTo>
                  <a:lnTo>
                    <a:pt x="18349" y="17156"/>
                  </a:lnTo>
                  <a:lnTo>
                    <a:pt x="19343" y="16218"/>
                  </a:lnTo>
                  <a:lnTo>
                    <a:pt x="20177" y="15214"/>
                  </a:lnTo>
                  <a:lnTo>
                    <a:pt x="20842" y="14150"/>
                  </a:lnTo>
                  <a:lnTo>
                    <a:pt x="21328" y="13032"/>
                  </a:lnTo>
                  <a:lnTo>
                    <a:pt x="21600" y="11965"/>
                  </a:lnTo>
                  <a:lnTo>
                    <a:pt x="16418" y="11965"/>
                  </a:lnTo>
                  <a:lnTo>
                    <a:pt x="15866" y="10740"/>
                  </a:lnTo>
                  <a:lnTo>
                    <a:pt x="15134" y="9586"/>
                  </a:lnTo>
                  <a:lnTo>
                    <a:pt x="14222" y="8500"/>
                  </a:lnTo>
                  <a:lnTo>
                    <a:pt x="13132" y="7479"/>
                  </a:lnTo>
                  <a:lnTo>
                    <a:pt x="11863" y="6519"/>
                  </a:lnTo>
                  <a:lnTo>
                    <a:pt x="10419" y="5618"/>
                  </a:lnTo>
                  <a:lnTo>
                    <a:pt x="8799" y="4772"/>
                  </a:lnTo>
                  <a:lnTo>
                    <a:pt x="9138" y="4599"/>
                  </a:lnTo>
                  <a:lnTo>
                    <a:pt x="10867" y="3817"/>
                  </a:lnTo>
                  <a:lnTo>
                    <a:pt x="11524" y="3690"/>
                  </a:lnTo>
                  <a:lnTo>
                    <a:pt x="17336" y="3690"/>
                  </a:lnTo>
                  <a:lnTo>
                    <a:pt x="17072" y="3498"/>
                  </a:lnTo>
                  <a:lnTo>
                    <a:pt x="15769" y="2728"/>
                  </a:lnTo>
                  <a:lnTo>
                    <a:pt x="14339" y="2040"/>
                  </a:lnTo>
                  <a:lnTo>
                    <a:pt x="12793" y="1441"/>
                  </a:lnTo>
                  <a:lnTo>
                    <a:pt x="11142" y="937"/>
                  </a:lnTo>
                  <a:lnTo>
                    <a:pt x="9395" y="534"/>
                  </a:lnTo>
                  <a:lnTo>
                    <a:pt x="7565" y="240"/>
                  </a:lnTo>
                  <a:lnTo>
                    <a:pt x="5661" y="60"/>
                  </a:lnTo>
                  <a:lnTo>
                    <a:pt x="3695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46;p8"/>
            <p:cNvSpPr/>
            <p:nvPr/>
          </p:nvSpPr>
          <p:spPr>
            <a:xfrm>
              <a:off x="278117" y="147733"/>
              <a:ext cx="246157" cy="3313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309" y="0"/>
                  </a:moveTo>
                  <a:lnTo>
                    <a:pt x="0" y="0"/>
                  </a:lnTo>
                  <a:lnTo>
                    <a:pt x="1344" y="409"/>
                  </a:lnTo>
                  <a:lnTo>
                    <a:pt x="3246" y="1584"/>
                  </a:lnTo>
                  <a:lnTo>
                    <a:pt x="6239" y="3937"/>
                  </a:lnTo>
                  <a:lnTo>
                    <a:pt x="8430" y="6470"/>
                  </a:lnTo>
                  <a:lnTo>
                    <a:pt x="9921" y="9157"/>
                  </a:lnTo>
                  <a:lnTo>
                    <a:pt x="10818" y="11976"/>
                  </a:lnTo>
                  <a:lnTo>
                    <a:pt x="11224" y="14903"/>
                  </a:lnTo>
                  <a:lnTo>
                    <a:pt x="11243" y="17915"/>
                  </a:lnTo>
                  <a:lnTo>
                    <a:pt x="10981" y="20988"/>
                  </a:lnTo>
                  <a:lnTo>
                    <a:pt x="10961" y="21159"/>
                  </a:lnTo>
                  <a:lnTo>
                    <a:pt x="10665" y="21310"/>
                  </a:lnTo>
                  <a:lnTo>
                    <a:pt x="10365" y="21600"/>
                  </a:lnTo>
                  <a:lnTo>
                    <a:pt x="21340" y="21600"/>
                  </a:lnTo>
                  <a:lnTo>
                    <a:pt x="21393" y="21343"/>
                  </a:lnTo>
                  <a:lnTo>
                    <a:pt x="21600" y="18192"/>
                  </a:lnTo>
                  <a:lnTo>
                    <a:pt x="21367" y="15144"/>
                  </a:lnTo>
                  <a:lnTo>
                    <a:pt x="20704" y="12193"/>
                  </a:lnTo>
                  <a:lnTo>
                    <a:pt x="19635" y="9358"/>
                  </a:lnTo>
                  <a:lnTo>
                    <a:pt x="18182" y="6655"/>
                  </a:lnTo>
                  <a:lnTo>
                    <a:pt x="16369" y="4099"/>
                  </a:lnTo>
                  <a:lnTo>
                    <a:pt x="14217" y="1709"/>
                  </a:lnTo>
                  <a:lnTo>
                    <a:pt x="12309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7" name="Google Shape;47;p8"/>
          <p:cNvGrpSpPr/>
          <p:nvPr/>
        </p:nvGrpSpPr>
        <p:grpSpPr>
          <a:xfrm>
            <a:off x="2233027" y="444030"/>
            <a:ext cx="712763" cy="353068"/>
            <a:chOff x="0" y="0"/>
            <a:chExt cx="712762" cy="353067"/>
          </a:xfrm>
        </p:grpSpPr>
        <p:sp>
          <p:nvSpPr>
            <p:cNvPr id="48" name="Google Shape;48;p8"/>
            <p:cNvSpPr/>
            <p:nvPr/>
          </p:nvSpPr>
          <p:spPr>
            <a:xfrm>
              <a:off x="0" y="0"/>
              <a:ext cx="551161" cy="3530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874" y="0"/>
                  </a:moveTo>
                  <a:lnTo>
                    <a:pt x="14074" y="28"/>
                  </a:lnTo>
                  <a:lnTo>
                    <a:pt x="12263" y="393"/>
                  </a:lnTo>
                  <a:lnTo>
                    <a:pt x="10395" y="1138"/>
                  </a:lnTo>
                  <a:lnTo>
                    <a:pt x="8629" y="2226"/>
                  </a:lnTo>
                  <a:lnTo>
                    <a:pt x="6981" y="3632"/>
                  </a:lnTo>
                  <a:lnTo>
                    <a:pt x="5465" y="5331"/>
                  </a:lnTo>
                  <a:lnTo>
                    <a:pt x="4097" y="7298"/>
                  </a:lnTo>
                  <a:lnTo>
                    <a:pt x="2892" y="9510"/>
                  </a:lnTo>
                  <a:lnTo>
                    <a:pt x="1864" y="11940"/>
                  </a:lnTo>
                  <a:lnTo>
                    <a:pt x="1030" y="14566"/>
                  </a:lnTo>
                  <a:lnTo>
                    <a:pt x="403" y="17362"/>
                  </a:lnTo>
                  <a:lnTo>
                    <a:pt x="0" y="20303"/>
                  </a:lnTo>
                  <a:lnTo>
                    <a:pt x="15" y="20752"/>
                  </a:lnTo>
                  <a:lnTo>
                    <a:pt x="681" y="21600"/>
                  </a:lnTo>
                  <a:lnTo>
                    <a:pt x="1070" y="21600"/>
                  </a:lnTo>
                  <a:lnTo>
                    <a:pt x="1379" y="21197"/>
                  </a:lnTo>
                  <a:lnTo>
                    <a:pt x="1433" y="20636"/>
                  </a:lnTo>
                  <a:lnTo>
                    <a:pt x="1851" y="17685"/>
                  </a:lnTo>
                  <a:lnTo>
                    <a:pt x="2517" y="14900"/>
                  </a:lnTo>
                  <a:lnTo>
                    <a:pt x="3412" y="12312"/>
                  </a:lnTo>
                  <a:lnTo>
                    <a:pt x="4516" y="9951"/>
                  </a:lnTo>
                  <a:lnTo>
                    <a:pt x="5812" y="7847"/>
                  </a:lnTo>
                  <a:lnTo>
                    <a:pt x="7280" y="6030"/>
                  </a:lnTo>
                  <a:lnTo>
                    <a:pt x="8902" y="4533"/>
                  </a:lnTo>
                  <a:lnTo>
                    <a:pt x="10659" y="3384"/>
                  </a:lnTo>
                  <a:lnTo>
                    <a:pt x="12532" y="2614"/>
                  </a:lnTo>
                  <a:lnTo>
                    <a:pt x="14355" y="2266"/>
                  </a:lnTo>
                  <a:lnTo>
                    <a:pt x="21600" y="2266"/>
                  </a:lnTo>
                  <a:lnTo>
                    <a:pt x="21030" y="1830"/>
                  </a:lnTo>
                  <a:lnTo>
                    <a:pt x="19368" y="912"/>
                  </a:lnTo>
                  <a:lnTo>
                    <a:pt x="17644" y="298"/>
                  </a:lnTo>
                  <a:lnTo>
                    <a:pt x="15874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49;p8"/>
            <p:cNvSpPr/>
            <p:nvPr/>
          </p:nvSpPr>
          <p:spPr>
            <a:xfrm>
              <a:off x="366289" y="37042"/>
              <a:ext cx="346473" cy="16467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525" y="0"/>
                  </a:moveTo>
                  <a:lnTo>
                    <a:pt x="0" y="0"/>
                  </a:lnTo>
                  <a:lnTo>
                    <a:pt x="2873" y="59"/>
                  </a:lnTo>
                  <a:lnTo>
                    <a:pt x="5687" y="893"/>
                  </a:lnTo>
                  <a:lnTo>
                    <a:pt x="8410" y="2474"/>
                  </a:lnTo>
                  <a:lnTo>
                    <a:pt x="11009" y="4773"/>
                  </a:lnTo>
                  <a:lnTo>
                    <a:pt x="13451" y="7760"/>
                  </a:lnTo>
                  <a:lnTo>
                    <a:pt x="15704" y="11407"/>
                  </a:lnTo>
                  <a:lnTo>
                    <a:pt x="17734" y="15684"/>
                  </a:lnTo>
                  <a:lnTo>
                    <a:pt x="19509" y="20564"/>
                  </a:lnTo>
                  <a:lnTo>
                    <a:pt x="19833" y="21244"/>
                  </a:lnTo>
                  <a:lnTo>
                    <a:pt x="20242" y="21596"/>
                  </a:lnTo>
                  <a:lnTo>
                    <a:pt x="20683" y="21600"/>
                  </a:lnTo>
                  <a:lnTo>
                    <a:pt x="21106" y="21237"/>
                  </a:lnTo>
                  <a:lnTo>
                    <a:pt x="21429" y="20556"/>
                  </a:lnTo>
                  <a:lnTo>
                    <a:pt x="21597" y="19696"/>
                  </a:lnTo>
                  <a:lnTo>
                    <a:pt x="21600" y="18767"/>
                  </a:lnTo>
                  <a:lnTo>
                    <a:pt x="21427" y="17877"/>
                  </a:lnTo>
                  <a:lnTo>
                    <a:pt x="19675" y="12996"/>
                  </a:lnTo>
                  <a:lnTo>
                    <a:pt x="17691" y="8651"/>
                  </a:lnTo>
                  <a:lnTo>
                    <a:pt x="15499" y="4859"/>
                  </a:lnTo>
                  <a:lnTo>
                    <a:pt x="13137" y="1662"/>
                  </a:lnTo>
                  <a:lnTo>
                    <a:pt x="11525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" name="Google Shape;50;p8"/>
          <p:cNvGrpSpPr/>
          <p:nvPr/>
        </p:nvGrpSpPr>
        <p:grpSpPr>
          <a:xfrm>
            <a:off x="2392971" y="619967"/>
            <a:ext cx="404705" cy="173295"/>
            <a:chOff x="0" y="0"/>
            <a:chExt cx="404704" cy="173293"/>
          </a:xfrm>
        </p:grpSpPr>
        <p:sp>
          <p:nvSpPr>
            <p:cNvPr id="51" name="Google Shape;51;p8"/>
            <p:cNvSpPr/>
            <p:nvPr/>
          </p:nvSpPr>
          <p:spPr>
            <a:xfrm>
              <a:off x="0" y="0"/>
              <a:ext cx="364243" cy="17329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295" y="0"/>
                  </a:moveTo>
                  <a:lnTo>
                    <a:pt x="10583" y="711"/>
                  </a:lnTo>
                  <a:lnTo>
                    <a:pt x="7979" y="2464"/>
                  </a:lnTo>
                  <a:lnTo>
                    <a:pt x="5583" y="5174"/>
                  </a:lnTo>
                  <a:lnTo>
                    <a:pt x="3442" y="8763"/>
                  </a:lnTo>
                  <a:lnTo>
                    <a:pt x="1604" y="13152"/>
                  </a:lnTo>
                  <a:lnTo>
                    <a:pt x="114" y="18263"/>
                  </a:lnTo>
                  <a:lnTo>
                    <a:pt x="0" y="19145"/>
                  </a:lnTo>
                  <a:lnTo>
                    <a:pt x="54" y="20021"/>
                  </a:lnTo>
                  <a:lnTo>
                    <a:pt x="260" y="20791"/>
                  </a:lnTo>
                  <a:lnTo>
                    <a:pt x="603" y="21355"/>
                  </a:lnTo>
                  <a:lnTo>
                    <a:pt x="760" y="21521"/>
                  </a:lnTo>
                  <a:lnTo>
                    <a:pt x="928" y="21600"/>
                  </a:lnTo>
                  <a:lnTo>
                    <a:pt x="1495" y="21600"/>
                  </a:lnTo>
                  <a:lnTo>
                    <a:pt x="1881" y="21135"/>
                  </a:lnTo>
                  <a:lnTo>
                    <a:pt x="2074" y="20329"/>
                  </a:lnTo>
                  <a:lnTo>
                    <a:pt x="3725" y="14914"/>
                  </a:lnTo>
                  <a:lnTo>
                    <a:pt x="5825" y="10500"/>
                  </a:lnTo>
                  <a:lnTo>
                    <a:pt x="8294" y="7222"/>
                  </a:lnTo>
                  <a:lnTo>
                    <a:pt x="11055" y="5210"/>
                  </a:lnTo>
                  <a:lnTo>
                    <a:pt x="13961" y="4596"/>
                  </a:lnTo>
                  <a:lnTo>
                    <a:pt x="21600" y="4596"/>
                  </a:lnTo>
                  <a:lnTo>
                    <a:pt x="21218" y="4062"/>
                  </a:lnTo>
                  <a:lnTo>
                    <a:pt x="18671" y="1706"/>
                  </a:lnTo>
                  <a:lnTo>
                    <a:pt x="16011" y="342"/>
                  </a:lnTo>
                  <a:lnTo>
                    <a:pt x="13295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52;p8"/>
            <p:cNvSpPr/>
            <p:nvPr/>
          </p:nvSpPr>
          <p:spPr>
            <a:xfrm>
              <a:off x="235419" y="36872"/>
              <a:ext cx="169285" cy="5518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437" y="0"/>
                  </a:moveTo>
                  <a:lnTo>
                    <a:pt x="0" y="0"/>
                  </a:lnTo>
                  <a:lnTo>
                    <a:pt x="6232" y="2487"/>
                  </a:lnTo>
                  <a:lnTo>
                    <a:pt x="12233" y="9231"/>
                  </a:lnTo>
                  <a:lnTo>
                    <a:pt x="17790" y="20077"/>
                  </a:lnTo>
                  <a:lnTo>
                    <a:pt x="18625" y="21382"/>
                  </a:lnTo>
                  <a:lnTo>
                    <a:pt x="19526" y="21600"/>
                  </a:lnTo>
                  <a:lnTo>
                    <a:pt x="20388" y="20765"/>
                  </a:lnTo>
                  <a:lnTo>
                    <a:pt x="21103" y="18914"/>
                  </a:lnTo>
                  <a:lnTo>
                    <a:pt x="21529" y="16356"/>
                  </a:lnTo>
                  <a:lnTo>
                    <a:pt x="21600" y="13590"/>
                  </a:lnTo>
                  <a:lnTo>
                    <a:pt x="21328" y="10945"/>
                  </a:lnTo>
                  <a:lnTo>
                    <a:pt x="20725" y="8748"/>
                  </a:lnTo>
                  <a:lnTo>
                    <a:pt x="16437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3" name="Google Shape;53;p8"/>
          <p:cNvGrpSpPr/>
          <p:nvPr/>
        </p:nvGrpSpPr>
        <p:grpSpPr>
          <a:xfrm>
            <a:off x="2135759" y="5406456"/>
            <a:ext cx="549798" cy="417463"/>
            <a:chOff x="0" y="0"/>
            <a:chExt cx="549796" cy="417462"/>
          </a:xfrm>
        </p:grpSpPr>
        <p:sp>
          <p:nvSpPr>
            <p:cNvPr id="54" name="Google Shape;54;p8"/>
            <p:cNvSpPr/>
            <p:nvPr/>
          </p:nvSpPr>
          <p:spPr>
            <a:xfrm>
              <a:off x="518820" y="241833"/>
              <a:ext cx="30976" cy="17562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188" y="0"/>
                  </a:moveTo>
                  <a:lnTo>
                    <a:pt x="0" y="0"/>
                  </a:lnTo>
                  <a:lnTo>
                    <a:pt x="4428" y="20958"/>
                  </a:lnTo>
                  <a:lnTo>
                    <a:pt x="8236" y="21600"/>
                  </a:lnTo>
                  <a:lnTo>
                    <a:pt x="13054" y="21600"/>
                  </a:lnTo>
                  <a:lnTo>
                    <a:pt x="17899" y="21567"/>
                  </a:lnTo>
                  <a:lnTo>
                    <a:pt x="21600" y="20864"/>
                  </a:lnTo>
                  <a:lnTo>
                    <a:pt x="17188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55;p8"/>
            <p:cNvSpPr/>
            <p:nvPr/>
          </p:nvSpPr>
          <p:spPr>
            <a:xfrm>
              <a:off x="352767" y="135534"/>
              <a:ext cx="77279" cy="18679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996" y="0"/>
                  </a:moveTo>
                  <a:lnTo>
                    <a:pt x="110" y="0"/>
                  </a:lnTo>
                  <a:lnTo>
                    <a:pt x="0" y="20607"/>
                  </a:lnTo>
                  <a:lnTo>
                    <a:pt x="632" y="21071"/>
                  </a:lnTo>
                  <a:lnTo>
                    <a:pt x="2712" y="21590"/>
                  </a:lnTo>
                  <a:lnTo>
                    <a:pt x="4001" y="21600"/>
                  </a:lnTo>
                  <a:lnTo>
                    <a:pt x="21600" y="17739"/>
                  </a:lnTo>
                  <a:lnTo>
                    <a:pt x="6904" y="17739"/>
                  </a:lnTo>
                  <a:lnTo>
                    <a:pt x="6996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56;p8"/>
            <p:cNvSpPr/>
            <p:nvPr/>
          </p:nvSpPr>
          <p:spPr>
            <a:xfrm>
              <a:off x="377469" y="208876"/>
              <a:ext cx="166000" cy="8006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634" y="0"/>
                  </a:moveTo>
                  <a:lnTo>
                    <a:pt x="15572" y="4465"/>
                  </a:lnTo>
                  <a:lnTo>
                    <a:pt x="0" y="21600"/>
                  </a:lnTo>
                  <a:lnTo>
                    <a:pt x="6841" y="21600"/>
                  </a:lnTo>
                  <a:lnTo>
                    <a:pt x="18393" y="8892"/>
                  </a:lnTo>
                  <a:lnTo>
                    <a:pt x="21600" y="8892"/>
                  </a:lnTo>
                  <a:lnTo>
                    <a:pt x="21480" y="2203"/>
                  </a:lnTo>
                  <a:lnTo>
                    <a:pt x="21177" y="1162"/>
                  </a:lnTo>
                  <a:lnTo>
                    <a:pt x="20220" y="21"/>
                  </a:lnTo>
                  <a:lnTo>
                    <a:pt x="19634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57;p8"/>
            <p:cNvSpPr/>
            <p:nvPr/>
          </p:nvSpPr>
          <p:spPr>
            <a:xfrm>
              <a:off x="160477" y="33197"/>
              <a:ext cx="87288" cy="19221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113" y="0"/>
                  </a:moveTo>
                  <a:lnTo>
                    <a:pt x="0" y="0"/>
                  </a:lnTo>
                  <a:lnTo>
                    <a:pt x="3108" y="20724"/>
                  </a:lnTo>
                  <a:lnTo>
                    <a:pt x="3702" y="21145"/>
                  </a:lnTo>
                  <a:lnTo>
                    <a:pt x="5522" y="21600"/>
                  </a:lnTo>
                  <a:lnTo>
                    <a:pt x="6627" y="21600"/>
                  </a:lnTo>
                  <a:lnTo>
                    <a:pt x="21600" y="17916"/>
                  </a:lnTo>
                  <a:lnTo>
                    <a:pt x="8800" y="17916"/>
                  </a:lnTo>
                  <a:lnTo>
                    <a:pt x="6113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58;p8"/>
            <p:cNvSpPr/>
            <p:nvPr/>
          </p:nvSpPr>
          <p:spPr>
            <a:xfrm>
              <a:off x="196037" y="101917"/>
              <a:ext cx="181814" cy="9071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894" y="0"/>
                  </a:moveTo>
                  <a:lnTo>
                    <a:pt x="0" y="21600"/>
                  </a:lnTo>
                  <a:lnTo>
                    <a:pt x="6145" y="21600"/>
                  </a:lnTo>
                  <a:lnTo>
                    <a:pt x="18667" y="8004"/>
                  </a:lnTo>
                  <a:lnTo>
                    <a:pt x="21594" y="8004"/>
                  </a:lnTo>
                  <a:lnTo>
                    <a:pt x="21600" y="2044"/>
                  </a:lnTo>
                  <a:lnTo>
                    <a:pt x="21328" y="1086"/>
                  </a:lnTo>
                  <a:lnTo>
                    <a:pt x="20441" y="21"/>
                  </a:lnTo>
                  <a:lnTo>
                    <a:pt x="19894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59;p8"/>
            <p:cNvSpPr/>
            <p:nvPr/>
          </p:nvSpPr>
          <p:spPr>
            <a:xfrm>
              <a:off x="0" y="0"/>
              <a:ext cx="185182" cy="11578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244" y="0"/>
                  </a:moveTo>
                  <a:lnTo>
                    <a:pt x="19721" y="7"/>
                  </a:lnTo>
                  <a:lnTo>
                    <a:pt x="244" y="17598"/>
                  </a:lnTo>
                  <a:lnTo>
                    <a:pt x="0" y="19001"/>
                  </a:lnTo>
                  <a:lnTo>
                    <a:pt x="782" y="21212"/>
                  </a:lnTo>
                  <a:lnTo>
                    <a:pt x="1659" y="21600"/>
                  </a:lnTo>
                  <a:lnTo>
                    <a:pt x="18718" y="6193"/>
                  </a:lnTo>
                  <a:lnTo>
                    <a:pt x="21600" y="6193"/>
                  </a:lnTo>
                  <a:lnTo>
                    <a:pt x="21398" y="1455"/>
                  </a:lnTo>
                  <a:lnTo>
                    <a:pt x="21114" y="746"/>
                  </a:lnTo>
                  <a:lnTo>
                    <a:pt x="20244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0" name="Google Shape;60;p8"/>
          <p:cNvGrpSpPr/>
          <p:nvPr/>
        </p:nvGrpSpPr>
        <p:grpSpPr>
          <a:xfrm>
            <a:off x="799099" y="6328519"/>
            <a:ext cx="414083" cy="273894"/>
            <a:chOff x="0" y="0"/>
            <a:chExt cx="414081" cy="273893"/>
          </a:xfrm>
        </p:grpSpPr>
        <p:sp>
          <p:nvSpPr>
            <p:cNvPr id="61" name="Google Shape;61;p8"/>
            <p:cNvSpPr/>
            <p:nvPr/>
          </p:nvSpPr>
          <p:spPr>
            <a:xfrm>
              <a:off x="0" y="0"/>
              <a:ext cx="414081" cy="27389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646" y="0"/>
                  </a:moveTo>
                  <a:lnTo>
                    <a:pt x="5751" y="2616"/>
                  </a:lnTo>
                  <a:lnTo>
                    <a:pt x="5843" y="4953"/>
                  </a:lnTo>
                  <a:lnTo>
                    <a:pt x="5947" y="7349"/>
                  </a:lnTo>
                  <a:lnTo>
                    <a:pt x="6072" y="9720"/>
                  </a:lnTo>
                  <a:lnTo>
                    <a:pt x="6085" y="10735"/>
                  </a:lnTo>
                  <a:lnTo>
                    <a:pt x="5962" y="11621"/>
                  </a:lnTo>
                  <a:lnTo>
                    <a:pt x="5653" y="12380"/>
                  </a:lnTo>
                  <a:lnTo>
                    <a:pt x="5104" y="13008"/>
                  </a:lnTo>
                  <a:lnTo>
                    <a:pt x="4734" y="13362"/>
                  </a:lnTo>
                  <a:lnTo>
                    <a:pt x="4384" y="13772"/>
                  </a:lnTo>
                  <a:lnTo>
                    <a:pt x="4042" y="14207"/>
                  </a:lnTo>
                  <a:lnTo>
                    <a:pt x="3699" y="14635"/>
                  </a:lnTo>
                  <a:lnTo>
                    <a:pt x="0" y="19028"/>
                  </a:lnTo>
                  <a:lnTo>
                    <a:pt x="370" y="19206"/>
                  </a:lnTo>
                  <a:lnTo>
                    <a:pt x="603" y="19337"/>
                  </a:lnTo>
                  <a:lnTo>
                    <a:pt x="5312" y="21196"/>
                  </a:lnTo>
                  <a:lnTo>
                    <a:pt x="6413" y="21600"/>
                  </a:lnTo>
                  <a:lnTo>
                    <a:pt x="21600" y="21600"/>
                  </a:lnTo>
                  <a:lnTo>
                    <a:pt x="21324" y="21080"/>
                  </a:lnTo>
                  <a:lnTo>
                    <a:pt x="20478" y="19463"/>
                  </a:lnTo>
                  <a:lnTo>
                    <a:pt x="19632" y="17917"/>
                  </a:lnTo>
                  <a:lnTo>
                    <a:pt x="18748" y="16464"/>
                  </a:lnTo>
                  <a:lnTo>
                    <a:pt x="17988" y="15043"/>
                  </a:lnTo>
                  <a:lnTo>
                    <a:pt x="17580" y="13576"/>
                  </a:lnTo>
                  <a:lnTo>
                    <a:pt x="17537" y="11987"/>
                  </a:lnTo>
                  <a:lnTo>
                    <a:pt x="17870" y="10197"/>
                  </a:lnTo>
                  <a:lnTo>
                    <a:pt x="18317" y="8330"/>
                  </a:lnTo>
                  <a:lnTo>
                    <a:pt x="18691" y="6367"/>
                  </a:lnTo>
                  <a:lnTo>
                    <a:pt x="12138" y="6367"/>
                  </a:lnTo>
                  <a:lnTo>
                    <a:pt x="11754" y="6205"/>
                  </a:lnTo>
                  <a:lnTo>
                    <a:pt x="11364" y="5844"/>
                  </a:lnTo>
                  <a:lnTo>
                    <a:pt x="10759" y="5175"/>
                  </a:lnTo>
                  <a:lnTo>
                    <a:pt x="10139" y="4535"/>
                  </a:lnTo>
                  <a:lnTo>
                    <a:pt x="8884" y="3282"/>
                  </a:lnTo>
                  <a:lnTo>
                    <a:pt x="5646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62;p8"/>
            <p:cNvSpPr/>
            <p:nvPr/>
          </p:nvSpPr>
          <p:spPr>
            <a:xfrm>
              <a:off x="232683" y="30174"/>
              <a:ext cx="138881" cy="5056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20601" y="852"/>
                  </a:lnTo>
                  <a:lnTo>
                    <a:pt x="19957" y="1280"/>
                  </a:lnTo>
                  <a:lnTo>
                    <a:pt x="10897" y="10991"/>
                  </a:lnTo>
                  <a:lnTo>
                    <a:pt x="6692" y="15579"/>
                  </a:lnTo>
                  <a:lnTo>
                    <a:pt x="2502" y="20312"/>
                  </a:lnTo>
                  <a:lnTo>
                    <a:pt x="1193" y="21446"/>
                  </a:lnTo>
                  <a:lnTo>
                    <a:pt x="0" y="21600"/>
                  </a:lnTo>
                  <a:lnTo>
                    <a:pt x="19538" y="21600"/>
                  </a:lnTo>
                  <a:lnTo>
                    <a:pt x="20534" y="10984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3" name="Google Shape;63;p8"/>
          <p:cNvGrpSpPr/>
          <p:nvPr/>
        </p:nvGrpSpPr>
        <p:grpSpPr>
          <a:xfrm>
            <a:off x="780827" y="2267631"/>
            <a:ext cx="712771" cy="353074"/>
            <a:chOff x="0" y="0"/>
            <a:chExt cx="712769" cy="353073"/>
          </a:xfrm>
        </p:grpSpPr>
        <p:sp>
          <p:nvSpPr>
            <p:cNvPr id="64" name="Google Shape;64;p8"/>
            <p:cNvSpPr/>
            <p:nvPr/>
          </p:nvSpPr>
          <p:spPr>
            <a:xfrm>
              <a:off x="0" y="0"/>
              <a:ext cx="551217" cy="35307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873" y="0"/>
                  </a:moveTo>
                  <a:lnTo>
                    <a:pt x="14073" y="28"/>
                  </a:lnTo>
                  <a:lnTo>
                    <a:pt x="12261" y="392"/>
                  </a:lnTo>
                  <a:lnTo>
                    <a:pt x="10394" y="1138"/>
                  </a:lnTo>
                  <a:lnTo>
                    <a:pt x="8629" y="2226"/>
                  </a:lnTo>
                  <a:lnTo>
                    <a:pt x="6980" y="3632"/>
                  </a:lnTo>
                  <a:lnTo>
                    <a:pt x="5465" y="5331"/>
                  </a:lnTo>
                  <a:lnTo>
                    <a:pt x="4097" y="7298"/>
                  </a:lnTo>
                  <a:lnTo>
                    <a:pt x="2892" y="9510"/>
                  </a:lnTo>
                  <a:lnTo>
                    <a:pt x="1864" y="11941"/>
                  </a:lnTo>
                  <a:lnTo>
                    <a:pt x="1030" y="14566"/>
                  </a:lnTo>
                  <a:lnTo>
                    <a:pt x="403" y="17362"/>
                  </a:lnTo>
                  <a:lnTo>
                    <a:pt x="0" y="20303"/>
                  </a:lnTo>
                  <a:lnTo>
                    <a:pt x="15" y="20752"/>
                  </a:lnTo>
                  <a:lnTo>
                    <a:pt x="681" y="21600"/>
                  </a:lnTo>
                  <a:lnTo>
                    <a:pt x="1070" y="21600"/>
                  </a:lnTo>
                  <a:lnTo>
                    <a:pt x="1379" y="21197"/>
                  </a:lnTo>
                  <a:lnTo>
                    <a:pt x="1433" y="20636"/>
                  </a:lnTo>
                  <a:lnTo>
                    <a:pt x="1851" y="17685"/>
                  </a:lnTo>
                  <a:lnTo>
                    <a:pt x="2517" y="14901"/>
                  </a:lnTo>
                  <a:lnTo>
                    <a:pt x="3411" y="12312"/>
                  </a:lnTo>
                  <a:lnTo>
                    <a:pt x="4516" y="9951"/>
                  </a:lnTo>
                  <a:lnTo>
                    <a:pt x="5811" y="7847"/>
                  </a:lnTo>
                  <a:lnTo>
                    <a:pt x="7280" y="6031"/>
                  </a:lnTo>
                  <a:lnTo>
                    <a:pt x="8902" y="4533"/>
                  </a:lnTo>
                  <a:lnTo>
                    <a:pt x="10658" y="3384"/>
                  </a:lnTo>
                  <a:lnTo>
                    <a:pt x="12531" y="2614"/>
                  </a:lnTo>
                  <a:lnTo>
                    <a:pt x="14353" y="2267"/>
                  </a:lnTo>
                  <a:lnTo>
                    <a:pt x="21600" y="2267"/>
                  </a:lnTo>
                  <a:lnTo>
                    <a:pt x="21029" y="1830"/>
                  </a:lnTo>
                  <a:lnTo>
                    <a:pt x="19367" y="912"/>
                  </a:lnTo>
                  <a:lnTo>
                    <a:pt x="17643" y="298"/>
                  </a:lnTo>
                  <a:lnTo>
                    <a:pt x="15873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" name="Google Shape;65;p8"/>
            <p:cNvSpPr/>
            <p:nvPr/>
          </p:nvSpPr>
          <p:spPr>
            <a:xfrm>
              <a:off x="366289" y="37062"/>
              <a:ext cx="346480" cy="16467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529" y="0"/>
                  </a:moveTo>
                  <a:lnTo>
                    <a:pt x="0" y="0"/>
                  </a:lnTo>
                  <a:lnTo>
                    <a:pt x="2873" y="60"/>
                  </a:lnTo>
                  <a:lnTo>
                    <a:pt x="5688" y="895"/>
                  </a:lnTo>
                  <a:lnTo>
                    <a:pt x="8411" y="2476"/>
                  </a:lnTo>
                  <a:lnTo>
                    <a:pt x="11009" y="4774"/>
                  </a:lnTo>
                  <a:lnTo>
                    <a:pt x="13451" y="7761"/>
                  </a:lnTo>
                  <a:lnTo>
                    <a:pt x="15704" y="11407"/>
                  </a:lnTo>
                  <a:lnTo>
                    <a:pt x="17734" y="15684"/>
                  </a:lnTo>
                  <a:lnTo>
                    <a:pt x="19509" y="20563"/>
                  </a:lnTo>
                  <a:lnTo>
                    <a:pt x="19832" y="21242"/>
                  </a:lnTo>
                  <a:lnTo>
                    <a:pt x="20241" y="21595"/>
                  </a:lnTo>
                  <a:lnTo>
                    <a:pt x="20682" y="21600"/>
                  </a:lnTo>
                  <a:lnTo>
                    <a:pt x="21106" y="21236"/>
                  </a:lnTo>
                  <a:lnTo>
                    <a:pt x="21429" y="20555"/>
                  </a:lnTo>
                  <a:lnTo>
                    <a:pt x="21597" y="19695"/>
                  </a:lnTo>
                  <a:lnTo>
                    <a:pt x="21600" y="18766"/>
                  </a:lnTo>
                  <a:lnTo>
                    <a:pt x="21427" y="17876"/>
                  </a:lnTo>
                  <a:lnTo>
                    <a:pt x="19675" y="12995"/>
                  </a:lnTo>
                  <a:lnTo>
                    <a:pt x="17692" y="8650"/>
                  </a:lnTo>
                  <a:lnTo>
                    <a:pt x="15500" y="4858"/>
                  </a:lnTo>
                  <a:lnTo>
                    <a:pt x="13138" y="1660"/>
                  </a:lnTo>
                  <a:lnTo>
                    <a:pt x="11529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6" name="Google Shape;66;p8"/>
          <p:cNvGrpSpPr/>
          <p:nvPr/>
        </p:nvGrpSpPr>
        <p:grpSpPr>
          <a:xfrm>
            <a:off x="940764" y="2443562"/>
            <a:ext cx="404718" cy="173299"/>
            <a:chOff x="0" y="0"/>
            <a:chExt cx="404716" cy="173298"/>
          </a:xfrm>
        </p:grpSpPr>
        <p:sp>
          <p:nvSpPr>
            <p:cNvPr id="67" name="Google Shape;67;p8"/>
            <p:cNvSpPr/>
            <p:nvPr/>
          </p:nvSpPr>
          <p:spPr>
            <a:xfrm>
              <a:off x="0" y="0"/>
              <a:ext cx="364263" cy="17329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296" y="0"/>
                  </a:moveTo>
                  <a:lnTo>
                    <a:pt x="10584" y="711"/>
                  </a:lnTo>
                  <a:lnTo>
                    <a:pt x="7980" y="2464"/>
                  </a:lnTo>
                  <a:lnTo>
                    <a:pt x="5584" y="5174"/>
                  </a:lnTo>
                  <a:lnTo>
                    <a:pt x="3443" y="8763"/>
                  </a:lnTo>
                  <a:lnTo>
                    <a:pt x="1604" y="13152"/>
                  </a:lnTo>
                  <a:lnTo>
                    <a:pt x="114" y="18263"/>
                  </a:lnTo>
                  <a:lnTo>
                    <a:pt x="0" y="19146"/>
                  </a:lnTo>
                  <a:lnTo>
                    <a:pt x="54" y="20021"/>
                  </a:lnTo>
                  <a:lnTo>
                    <a:pt x="260" y="20791"/>
                  </a:lnTo>
                  <a:lnTo>
                    <a:pt x="602" y="21355"/>
                  </a:lnTo>
                  <a:lnTo>
                    <a:pt x="760" y="21521"/>
                  </a:lnTo>
                  <a:lnTo>
                    <a:pt x="927" y="21600"/>
                  </a:lnTo>
                  <a:lnTo>
                    <a:pt x="1495" y="21600"/>
                  </a:lnTo>
                  <a:lnTo>
                    <a:pt x="1881" y="21135"/>
                  </a:lnTo>
                  <a:lnTo>
                    <a:pt x="2074" y="20329"/>
                  </a:lnTo>
                  <a:lnTo>
                    <a:pt x="3726" y="14914"/>
                  </a:lnTo>
                  <a:lnTo>
                    <a:pt x="5826" y="10501"/>
                  </a:lnTo>
                  <a:lnTo>
                    <a:pt x="8295" y="7222"/>
                  </a:lnTo>
                  <a:lnTo>
                    <a:pt x="11055" y="5210"/>
                  </a:lnTo>
                  <a:lnTo>
                    <a:pt x="13961" y="4597"/>
                  </a:lnTo>
                  <a:lnTo>
                    <a:pt x="21600" y="4597"/>
                  </a:lnTo>
                  <a:lnTo>
                    <a:pt x="21218" y="4063"/>
                  </a:lnTo>
                  <a:lnTo>
                    <a:pt x="18672" y="1706"/>
                  </a:lnTo>
                  <a:lnTo>
                    <a:pt x="16012" y="341"/>
                  </a:lnTo>
                  <a:lnTo>
                    <a:pt x="13296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Google Shape;68;p8"/>
            <p:cNvSpPr/>
            <p:nvPr/>
          </p:nvSpPr>
          <p:spPr>
            <a:xfrm>
              <a:off x="235443" y="36878"/>
              <a:ext cx="169273" cy="5518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438" y="0"/>
                  </a:moveTo>
                  <a:lnTo>
                    <a:pt x="0" y="0"/>
                  </a:lnTo>
                  <a:lnTo>
                    <a:pt x="6233" y="2488"/>
                  </a:lnTo>
                  <a:lnTo>
                    <a:pt x="12232" y="9233"/>
                  </a:lnTo>
                  <a:lnTo>
                    <a:pt x="17789" y="20077"/>
                  </a:lnTo>
                  <a:lnTo>
                    <a:pt x="18623" y="21384"/>
                  </a:lnTo>
                  <a:lnTo>
                    <a:pt x="19524" y="21600"/>
                  </a:lnTo>
                  <a:lnTo>
                    <a:pt x="20386" y="20764"/>
                  </a:lnTo>
                  <a:lnTo>
                    <a:pt x="21103" y="18914"/>
                  </a:lnTo>
                  <a:lnTo>
                    <a:pt x="21529" y="16356"/>
                  </a:lnTo>
                  <a:lnTo>
                    <a:pt x="21600" y="13590"/>
                  </a:lnTo>
                  <a:lnTo>
                    <a:pt x="21328" y="10945"/>
                  </a:lnTo>
                  <a:lnTo>
                    <a:pt x="20725" y="8747"/>
                  </a:lnTo>
                  <a:lnTo>
                    <a:pt x="16438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9" name="Google Shape;69;p8"/>
          <p:cNvGrpSpPr/>
          <p:nvPr/>
        </p:nvGrpSpPr>
        <p:grpSpPr>
          <a:xfrm>
            <a:off x="2991344" y="544774"/>
            <a:ext cx="1724326" cy="1457201"/>
            <a:chOff x="0" y="0"/>
            <a:chExt cx="1724325" cy="1457199"/>
          </a:xfrm>
        </p:grpSpPr>
        <p:sp>
          <p:nvSpPr>
            <p:cNvPr id="70" name="Google Shape;70;p8"/>
            <p:cNvSpPr/>
            <p:nvPr/>
          </p:nvSpPr>
          <p:spPr>
            <a:xfrm>
              <a:off x="1611020" y="1411559"/>
              <a:ext cx="113305" cy="4564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6132" y="3127"/>
                  </a:lnTo>
                  <a:lnTo>
                    <a:pt x="9462" y="5714"/>
                  </a:lnTo>
                  <a:lnTo>
                    <a:pt x="2879" y="7030"/>
                  </a:lnTo>
                  <a:lnTo>
                    <a:pt x="1256" y="7198"/>
                  </a:lnTo>
                  <a:lnTo>
                    <a:pt x="0" y="10594"/>
                  </a:lnTo>
                  <a:lnTo>
                    <a:pt x="133" y="18535"/>
                  </a:lnTo>
                  <a:lnTo>
                    <a:pt x="1433" y="21600"/>
                  </a:lnTo>
                  <a:lnTo>
                    <a:pt x="3080" y="21600"/>
                  </a:lnTo>
                  <a:lnTo>
                    <a:pt x="10124" y="20196"/>
                  </a:lnTo>
                  <a:lnTo>
                    <a:pt x="17209" y="17453"/>
                  </a:lnTo>
                  <a:lnTo>
                    <a:pt x="21600" y="14947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71;p8"/>
            <p:cNvSpPr/>
            <p:nvPr/>
          </p:nvSpPr>
          <p:spPr>
            <a:xfrm>
              <a:off x="1337322" y="1330502"/>
              <a:ext cx="161113" cy="1067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825" y="0"/>
                  </a:moveTo>
                  <a:lnTo>
                    <a:pt x="1520" y="108"/>
                  </a:lnTo>
                  <a:lnTo>
                    <a:pt x="0" y="2677"/>
                  </a:lnTo>
                  <a:lnTo>
                    <a:pt x="72" y="4644"/>
                  </a:lnTo>
                  <a:lnTo>
                    <a:pt x="4977" y="10742"/>
                  </a:lnTo>
                  <a:lnTo>
                    <a:pt x="9287" y="15008"/>
                  </a:lnTo>
                  <a:lnTo>
                    <a:pt x="13838" y="18577"/>
                  </a:lnTo>
                  <a:lnTo>
                    <a:pt x="18615" y="21436"/>
                  </a:lnTo>
                  <a:lnTo>
                    <a:pt x="19058" y="21600"/>
                  </a:lnTo>
                  <a:lnTo>
                    <a:pt x="20139" y="21600"/>
                  </a:lnTo>
                  <a:lnTo>
                    <a:pt x="20943" y="20780"/>
                  </a:lnTo>
                  <a:lnTo>
                    <a:pt x="21600" y="17855"/>
                  </a:lnTo>
                  <a:lnTo>
                    <a:pt x="21019" y="16085"/>
                  </a:lnTo>
                  <a:lnTo>
                    <a:pt x="19942" y="15533"/>
                  </a:lnTo>
                  <a:lnTo>
                    <a:pt x="15552" y="12908"/>
                  </a:lnTo>
                  <a:lnTo>
                    <a:pt x="11369" y="9626"/>
                  </a:lnTo>
                  <a:lnTo>
                    <a:pt x="7405" y="5701"/>
                  </a:lnTo>
                  <a:lnTo>
                    <a:pt x="3674" y="1146"/>
                  </a:lnTo>
                  <a:lnTo>
                    <a:pt x="2825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72;p8"/>
            <p:cNvSpPr/>
            <p:nvPr/>
          </p:nvSpPr>
          <p:spPr>
            <a:xfrm>
              <a:off x="0" y="1086332"/>
              <a:ext cx="50166" cy="17847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932" y="0"/>
                  </a:moveTo>
                  <a:lnTo>
                    <a:pt x="5702" y="6072"/>
                  </a:lnTo>
                  <a:lnTo>
                    <a:pt x="1890" y="15017"/>
                  </a:lnTo>
                  <a:lnTo>
                    <a:pt x="0" y="20598"/>
                  </a:lnTo>
                  <a:lnTo>
                    <a:pt x="2701" y="21503"/>
                  </a:lnTo>
                  <a:lnTo>
                    <a:pt x="6545" y="21600"/>
                  </a:lnTo>
                  <a:lnTo>
                    <a:pt x="10341" y="21600"/>
                  </a:lnTo>
                  <a:lnTo>
                    <a:pt x="13228" y="20871"/>
                  </a:lnTo>
                  <a:lnTo>
                    <a:pt x="13534" y="19903"/>
                  </a:lnTo>
                  <a:lnTo>
                    <a:pt x="15079" y="15405"/>
                  </a:lnTo>
                  <a:lnTo>
                    <a:pt x="16849" y="10958"/>
                  </a:lnTo>
                  <a:lnTo>
                    <a:pt x="18838" y="6577"/>
                  </a:lnTo>
                  <a:lnTo>
                    <a:pt x="21042" y="2276"/>
                  </a:lnTo>
                  <a:lnTo>
                    <a:pt x="21600" y="1259"/>
                  </a:lnTo>
                  <a:lnTo>
                    <a:pt x="19112" y="307"/>
                  </a:lnTo>
                  <a:lnTo>
                    <a:pt x="11932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Google Shape;73;p8"/>
            <p:cNvSpPr/>
            <p:nvPr/>
          </p:nvSpPr>
          <p:spPr>
            <a:xfrm>
              <a:off x="1187704" y="1081062"/>
              <a:ext cx="90628" cy="16828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185" y="0"/>
                  </a:moveTo>
                  <a:lnTo>
                    <a:pt x="1244" y="481"/>
                  </a:lnTo>
                  <a:lnTo>
                    <a:pt x="0" y="1539"/>
                  </a:lnTo>
                  <a:lnTo>
                    <a:pt x="451" y="2603"/>
                  </a:lnTo>
                  <a:lnTo>
                    <a:pt x="5895" y="11820"/>
                  </a:lnTo>
                  <a:lnTo>
                    <a:pt x="9727" y="16295"/>
                  </a:lnTo>
                  <a:lnTo>
                    <a:pt x="14284" y="20659"/>
                  </a:lnTo>
                  <a:lnTo>
                    <a:pt x="16179" y="21600"/>
                  </a:lnTo>
                  <a:lnTo>
                    <a:pt x="18071" y="21600"/>
                  </a:lnTo>
                  <a:lnTo>
                    <a:pt x="18730" y="21506"/>
                  </a:lnTo>
                  <a:lnTo>
                    <a:pt x="21061" y="20736"/>
                  </a:lnTo>
                  <a:lnTo>
                    <a:pt x="21600" y="19518"/>
                  </a:lnTo>
                  <a:lnTo>
                    <a:pt x="20534" y="18588"/>
                  </a:lnTo>
                  <a:lnTo>
                    <a:pt x="16275" y="14507"/>
                  </a:lnTo>
                  <a:lnTo>
                    <a:pt x="12693" y="10327"/>
                  </a:lnTo>
                  <a:lnTo>
                    <a:pt x="9801" y="6063"/>
                  </a:lnTo>
                  <a:lnTo>
                    <a:pt x="7609" y="1729"/>
                  </a:lnTo>
                  <a:lnTo>
                    <a:pt x="7162" y="665"/>
                  </a:lnTo>
                  <a:lnTo>
                    <a:pt x="5185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74;p8"/>
            <p:cNvSpPr/>
            <p:nvPr/>
          </p:nvSpPr>
          <p:spPr>
            <a:xfrm>
              <a:off x="44195" y="798118"/>
              <a:ext cx="73039" cy="17504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470" y="0"/>
                  </a:moveTo>
                  <a:lnTo>
                    <a:pt x="8980" y="5843"/>
                  </a:lnTo>
                  <a:lnTo>
                    <a:pt x="3170" y="14722"/>
                  </a:lnTo>
                  <a:lnTo>
                    <a:pt x="0" y="20299"/>
                  </a:lnTo>
                  <a:lnTo>
                    <a:pt x="1532" y="21318"/>
                  </a:lnTo>
                  <a:lnTo>
                    <a:pt x="4327" y="21584"/>
                  </a:lnTo>
                  <a:lnTo>
                    <a:pt x="4669" y="21600"/>
                  </a:lnTo>
                  <a:lnTo>
                    <a:pt x="7080" y="21600"/>
                  </a:lnTo>
                  <a:lnTo>
                    <a:pt x="8954" y="21003"/>
                  </a:lnTo>
                  <a:lnTo>
                    <a:pt x="9439" y="20122"/>
                  </a:lnTo>
                  <a:lnTo>
                    <a:pt x="12004" y="15648"/>
                  </a:lnTo>
                  <a:lnTo>
                    <a:pt x="14765" y="11244"/>
                  </a:lnTo>
                  <a:lnTo>
                    <a:pt x="17711" y="6927"/>
                  </a:lnTo>
                  <a:lnTo>
                    <a:pt x="20830" y="2711"/>
                  </a:lnTo>
                  <a:lnTo>
                    <a:pt x="21600" y="1713"/>
                  </a:lnTo>
                  <a:lnTo>
                    <a:pt x="20282" y="643"/>
                  </a:lnTo>
                  <a:lnTo>
                    <a:pt x="15470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75;p8"/>
            <p:cNvSpPr/>
            <p:nvPr/>
          </p:nvSpPr>
          <p:spPr>
            <a:xfrm>
              <a:off x="1180503" y="790511"/>
              <a:ext cx="69139" cy="17592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398" y="0"/>
                  </a:moveTo>
                  <a:lnTo>
                    <a:pt x="7601" y="6041"/>
                  </a:lnTo>
                  <a:lnTo>
                    <a:pt x="4345" y="10584"/>
                  </a:lnTo>
                  <a:lnTo>
                    <a:pt x="281" y="19507"/>
                  </a:lnTo>
                  <a:lnTo>
                    <a:pt x="0" y="20546"/>
                  </a:lnTo>
                  <a:lnTo>
                    <a:pt x="1908" y="21478"/>
                  </a:lnTo>
                  <a:lnTo>
                    <a:pt x="4729" y="21597"/>
                  </a:lnTo>
                  <a:lnTo>
                    <a:pt x="4900" y="21600"/>
                  </a:lnTo>
                  <a:lnTo>
                    <a:pt x="7499" y="21600"/>
                  </a:lnTo>
                  <a:lnTo>
                    <a:pt x="9586" y="20881"/>
                  </a:lnTo>
                  <a:lnTo>
                    <a:pt x="9852" y="19911"/>
                  </a:lnTo>
                  <a:lnTo>
                    <a:pt x="11384" y="15724"/>
                  </a:lnTo>
                  <a:lnTo>
                    <a:pt x="13700" y="11469"/>
                  </a:lnTo>
                  <a:lnTo>
                    <a:pt x="16794" y="7161"/>
                  </a:lnTo>
                  <a:lnTo>
                    <a:pt x="20656" y="2815"/>
                  </a:lnTo>
                  <a:lnTo>
                    <a:pt x="21600" y="1838"/>
                  </a:lnTo>
                  <a:lnTo>
                    <a:pt x="20358" y="747"/>
                  </a:lnTo>
                  <a:lnTo>
                    <a:pt x="15398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Google Shape;76;p8"/>
            <p:cNvSpPr/>
            <p:nvPr/>
          </p:nvSpPr>
          <p:spPr>
            <a:xfrm>
              <a:off x="134467" y="528116"/>
              <a:ext cx="101881" cy="16456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960" y="0"/>
                  </a:moveTo>
                  <a:lnTo>
                    <a:pt x="11225" y="5480"/>
                  </a:lnTo>
                  <a:lnTo>
                    <a:pt x="4049" y="14236"/>
                  </a:lnTo>
                  <a:lnTo>
                    <a:pt x="0" y="19791"/>
                  </a:lnTo>
                  <a:lnTo>
                    <a:pt x="757" y="20983"/>
                  </a:lnTo>
                  <a:lnTo>
                    <a:pt x="2833" y="21547"/>
                  </a:lnTo>
                  <a:lnTo>
                    <a:pt x="3277" y="21600"/>
                  </a:lnTo>
                  <a:lnTo>
                    <a:pt x="4973" y="21600"/>
                  </a:lnTo>
                  <a:lnTo>
                    <a:pt x="6172" y="21147"/>
                  </a:lnTo>
                  <a:lnTo>
                    <a:pt x="6707" y="20388"/>
                  </a:lnTo>
                  <a:lnTo>
                    <a:pt x="9953" y="15963"/>
                  </a:lnTo>
                  <a:lnTo>
                    <a:pt x="13373" y="11635"/>
                  </a:lnTo>
                  <a:lnTo>
                    <a:pt x="16956" y="7418"/>
                  </a:lnTo>
                  <a:lnTo>
                    <a:pt x="20690" y="3327"/>
                  </a:lnTo>
                  <a:lnTo>
                    <a:pt x="21600" y="2365"/>
                  </a:lnTo>
                  <a:lnTo>
                    <a:pt x="21078" y="1127"/>
                  </a:lnTo>
                  <a:lnTo>
                    <a:pt x="17960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Google Shape;77;p8"/>
            <p:cNvSpPr/>
            <p:nvPr/>
          </p:nvSpPr>
          <p:spPr>
            <a:xfrm>
              <a:off x="1280541" y="538251"/>
              <a:ext cx="121082" cy="15287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094" y="0"/>
                  </a:moveTo>
                  <a:lnTo>
                    <a:pt x="12122" y="5302"/>
                  </a:lnTo>
                  <a:lnTo>
                    <a:pt x="4306" y="13932"/>
                  </a:lnTo>
                  <a:lnTo>
                    <a:pt x="0" y="19310"/>
                  </a:lnTo>
                  <a:lnTo>
                    <a:pt x="405" y="20651"/>
                  </a:lnTo>
                  <a:lnTo>
                    <a:pt x="2148" y="21496"/>
                  </a:lnTo>
                  <a:lnTo>
                    <a:pt x="2644" y="21600"/>
                  </a:lnTo>
                  <a:lnTo>
                    <a:pt x="4058" y="21600"/>
                  </a:lnTo>
                  <a:lnTo>
                    <a:pt x="4959" y="21230"/>
                  </a:lnTo>
                  <a:lnTo>
                    <a:pt x="5478" y="20559"/>
                  </a:lnTo>
                  <a:lnTo>
                    <a:pt x="8887" y="16334"/>
                  </a:lnTo>
                  <a:lnTo>
                    <a:pt x="12558" y="12127"/>
                  </a:lnTo>
                  <a:lnTo>
                    <a:pt x="16478" y="7953"/>
                  </a:lnTo>
                  <a:lnTo>
                    <a:pt x="20635" y="3828"/>
                  </a:lnTo>
                  <a:lnTo>
                    <a:pt x="21600" y="2902"/>
                  </a:lnTo>
                  <a:lnTo>
                    <a:pt x="21435" y="1531"/>
                  </a:lnTo>
                  <a:lnTo>
                    <a:pt x="19094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78;p8"/>
            <p:cNvSpPr/>
            <p:nvPr/>
          </p:nvSpPr>
          <p:spPr>
            <a:xfrm>
              <a:off x="1470977" y="382600"/>
              <a:ext cx="173153" cy="8429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908" y="0"/>
                  </a:moveTo>
                  <a:lnTo>
                    <a:pt x="14577" y="3500"/>
                  </a:lnTo>
                  <a:lnTo>
                    <a:pt x="5823" y="10211"/>
                  </a:lnTo>
                  <a:lnTo>
                    <a:pt x="1413" y="14037"/>
                  </a:lnTo>
                  <a:lnTo>
                    <a:pt x="0" y="17242"/>
                  </a:lnTo>
                  <a:lnTo>
                    <a:pt x="743" y="20718"/>
                  </a:lnTo>
                  <a:lnTo>
                    <a:pt x="1446" y="21600"/>
                  </a:lnTo>
                  <a:lnTo>
                    <a:pt x="2443" y="21600"/>
                  </a:lnTo>
                  <a:lnTo>
                    <a:pt x="2706" y="21493"/>
                  </a:lnTo>
                  <a:lnTo>
                    <a:pt x="2956" y="21265"/>
                  </a:lnTo>
                  <a:lnTo>
                    <a:pt x="7263" y="17527"/>
                  </a:lnTo>
                  <a:lnTo>
                    <a:pt x="11551" y="14094"/>
                  </a:lnTo>
                  <a:lnTo>
                    <a:pt x="15806" y="10976"/>
                  </a:lnTo>
                  <a:lnTo>
                    <a:pt x="20014" y="8185"/>
                  </a:lnTo>
                  <a:lnTo>
                    <a:pt x="21028" y="7547"/>
                  </a:lnTo>
                  <a:lnTo>
                    <a:pt x="21600" y="5340"/>
                  </a:lnTo>
                  <a:lnTo>
                    <a:pt x="20981" y="1178"/>
                  </a:lnTo>
                  <a:lnTo>
                    <a:pt x="19908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Google Shape;79;p8"/>
            <p:cNvSpPr/>
            <p:nvPr/>
          </p:nvSpPr>
          <p:spPr>
            <a:xfrm>
              <a:off x="284060" y="296938"/>
              <a:ext cx="133212" cy="1419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112" y="0"/>
                  </a:moveTo>
                  <a:lnTo>
                    <a:pt x="12844" y="4879"/>
                  </a:lnTo>
                  <a:lnTo>
                    <a:pt x="4695" y="13355"/>
                  </a:lnTo>
                  <a:lnTo>
                    <a:pt x="0" y="18836"/>
                  </a:lnTo>
                  <a:lnTo>
                    <a:pt x="194" y="20309"/>
                  </a:lnTo>
                  <a:lnTo>
                    <a:pt x="1738" y="21438"/>
                  </a:lnTo>
                  <a:lnTo>
                    <a:pt x="2278" y="21600"/>
                  </a:lnTo>
                  <a:lnTo>
                    <a:pt x="3559" y="21600"/>
                  </a:lnTo>
                  <a:lnTo>
                    <a:pt x="4294" y="21291"/>
                  </a:lnTo>
                  <a:lnTo>
                    <a:pt x="4786" y="20699"/>
                  </a:lnTo>
                  <a:lnTo>
                    <a:pt x="8519" y="16370"/>
                  </a:lnTo>
                  <a:lnTo>
                    <a:pt x="12403" y="12180"/>
                  </a:lnTo>
                  <a:lnTo>
                    <a:pt x="16425" y="8145"/>
                  </a:lnTo>
                  <a:lnTo>
                    <a:pt x="20570" y="4279"/>
                  </a:lnTo>
                  <a:lnTo>
                    <a:pt x="21567" y="3384"/>
                  </a:lnTo>
                  <a:lnTo>
                    <a:pt x="21600" y="1900"/>
                  </a:lnTo>
                  <a:lnTo>
                    <a:pt x="19691" y="29"/>
                  </a:lnTo>
                  <a:lnTo>
                    <a:pt x="18112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Google Shape;80;p8"/>
            <p:cNvSpPr/>
            <p:nvPr/>
          </p:nvSpPr>
          <p:spPr>
            <a:xfrm>
              <a:off x="496658" y="126389"/>
              <a:ext cx="161571" cy="10908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337" y="0"/>
                  </a:moveTo>
                  <a:lnTo>
                    <a:pt x="13869" y="4257"/>
                  </a:lnTo>
                  <a:lnTo>
                    <a:pt x="5268" y="11919"/>
                  </a:lnTo>
                  <a:lnTo>
                    <a:pt x="219" y="17030"/>
                  </a:lnTo>
                  <a:lnTo>
                    <a:pt x="0" y="18932"/>
                  </a:lnTo>
                  <a:lnTo>
                    <a:pt x="1056" y="21150"/>
                  </a:lnTo>
                  <a:lnTo>
                    <a:pt x="1691" y="21600"/>
                  </a:lnTo>
                  <a:lnTo>
                    <a:pt x="2749" y="21600"/>
                  </a:lnTo>
                  <a:lnTo>
                    <a:pt x="3163" y="21419"/>
                  </a:lnTo>
                  <a:lnTo>
                    <a:pt x="3523" y="21039"/>
                  </a:lnTo>
                  <a:lnTo>
                    <a:pt x="7519" y="17024"/>
                  </a:lnTo>
                  <a:lnTo>
                    <a:pt x="11637" y="13205"/>
                  </a:lnTo>
                  <a:lnTo>
                    <a:pt x="15863" y="9593"/>
                  </a:lnTo>
                  <a:lnTo>
                    <a:pt x="20182" y="6202"/>
                  </a:lnTo>
                  <a:lnTo>
                    <a:pt x="21196" y="5440"/>
                  </a:lnTo>
                  <a:lnTo>
                    <a:pt x="21600" y="3604"/>
                  </a:lnTo>
                  <a:lnTo>
                    <a:pt x="20573" y="599"/>
                  </a:lnTo>
                  <a:lnTo>
                    <a:pt x="19337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" name="Google Shape;81;p8"/>
            <p:cNvSpPr/>
            <p:nvPr/>
          </p:nvSpPr>
          <p:spPr>
            <a:xfrm>
              <a:off x="1629206" y="70269"/>
              <a:ext cx="95119" cy="7061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565" y="0"/>
                  </a:moveTo>
                  <a:lnTo>
                    <a:pt x="1514" y="1111"/>
                  </a:lnTo>
                  <a:lnTo>
                    <a:pt x="0" y="5894"/>
                  </a:lnTo>
                  <a:lnTo>
                    <a:pt x="825" y="8660"/>
                  </a:lnTo>
                  <a:lnTo>
                    <a:pt x="2604" y="9681"/>
                  </a:lnTo>
                  <a:lnTo>
                    <a:pt x="10405" y="14320"/>
                  </a:lnTo>
                  <a:lnTo>
                    <a:pt x="17989" y="19145"/>
                  </a:lnTo>
                  <a:lnTo>
                    <a:pt x="21600" y="21600"/>
                  </a:lnTo>
                  <a:lnTo>
                    <a:pt x="21600" y="11048"/>
                  </a:lnTo>
                  <a:lnTo>
                    <a:pt x="21070" y="10687"/>
                  </a:lnTo>
                  <a:lnTo>
                    <a:pt x="13317" y="5754"/>
                  </a:lnTo>
                  <a:lnTo>
                    <a:pt x="5347" y="1014"/>
                  </a:lnTo>
                  <a:lnTo>
                    <a:pt x="3565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759333" y="29730"/>
              <a:ext cx="176518" cy="720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162" y="0"/>
                  </a:moveTo>
                  <a:lnTo>
                    <a:pt x="14619" y="3117"/>
                  </a:lnTo>
                  <a:lnTo>
                    <a:pt x="5784" y="9158"/>
                  </a:lnTo>
                  <a:lnTo>
                    <a:pt x="519" y="13454"/>
                  </a:lnTo>
                  <a:lnTo>
                    <a:pt x="0" y="16086"/>
                  </a:lnTo>
                  <a:lnTo>
                    <a:pt x="612" y="20404"/>
                  </a:lnTo>
                  <a:lnTo>
                    <a:pt x="1341" y="21600"/>
                  </a:lnTo>
                  <a:lnTo>
                    <a:pt x="2326" y="21600"/>
                  </a:lnTo>
                  <a:lnTo>
                    <a:pt x="2535" y="21516"/>
                  </a:lnTo>
                  <a:lnTo>
                    <a:pt x="2740" y="21341"/>
                  </a:lnTo>
                  <a:lnTo>
                    <a:pt x="6912" y="17970"/>
                  </a:lnTo>
                  <a:lnTo>
                    <a:pt x="11179" y="14880"/>
                  </a:lnTo>
                  <a:lnTo>
                    <a:pt x="15526" y="12080"/>
                  </a:lnTo>
                  <a:lnTo>
                    <a:pt x="19937" y="9581"/>
                  </a:lnTo>
                  <a:lnTo>
                    <a:pt x="20955" y="9045"/>
                  </a:lnTo>
                  <a:lnTo>
                    <a:pt x="21600" y="6588"/>
                  </a:lnTo>
                  <a:lnTo>
                    <a:pt x="21162" y="1603"/>
                  </a:lnTo>
                  <a:lnTo>
                    <a:pt x="20162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1344434" y="5067"/>
              <a:ext cx="179325" cy="509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0" y="0"/>
                  </a:moveTo>
                  <a:lnTo>
                    <a:pt x="171" y="2673"/>
                  </a:lnTo>
                  <a:lnTo>
                    <a:pt x="0" y="9868"/>
                  </a:lnTo>
                  <a:lnTo>
                    <a:pt x="757" y="13026"/>
                  </a:lnTo>
                  <a:lnTo>
                    <a:pt x="1779" y="13333"/>
                  </a:lnTo>
                  <a:lnTo>
                    <a:pt x="7203" y="15217"/>
                  </a:lnTo>
                  <a:lnTo>
                    <a:pt x="11970" y="17335"/>
                  </a:lnTo>
                  <a:lnTo>
                    <a:pt x="16009" y="19491"/>
                  </a:lnTo>
                  <a:lnTo>
                    <a:pt x="19364" y="21563"/>
                  </a:lnTo>
                  <a:lnTo>
                    <a:pt x="19478" y="21600"/>
                  </a:lnTo>
                  <a:lnTo>
                    <a:pt x="20467" y="21600"/>
                  </a:lnTo>
                  <a:lnTo>
                    <a:pt x="21245" y="19407"/>
                  </a:lnTo>
                  <a:lnTo>
                    <a:pt x="21600" y="12713"/>
                  </a:lnTo>
                  <a:lnTo>
                    <a:pt x="20936" y="9302"/>
                  </a:lnTo>
                  <a:lnTo>
                    <a:pt x="12493" y="4394"/>
                  </a:lnTo>
                  <a:lnTo>
                    <a:pt x="7625" y="2230"/>
                  </a:lnTo>
                  <a:lnTo>
                    <a:pt x="2090" y="307"/>
                  </a:lnTo>
                  <a:lnTo>
                    <a:pt x="1080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" name="Google Shape;84;p8"/>
            <p:cNvSpPr/>
            <p:nvPr/>
          </p:nvSpPr>
          <p:spPr>
            <a:xfrm>
              <a:off x="1048842" y="0"/>
              <a:ext cx="179388" cy="3888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757" y="0"/>
                  </a:moveTo>
                  <a:lnTo>
                    <a:pt x="19725" y="0"/>
                  </a:lnTo>
                  <a:lnTo>
                    <a:pt x="15181" y="396"/>
                  </a:lnTo>
                  <a:lnTo>
                    <a:pt x="6181" y="2670"/>
                  </a:lnTo>
                  <a:lnTo>
                    <a:pt x="740" y="5030"/>
                  </a:lnTo>
                  <a:lnTo>
                    <a:pt x="0" y="9241"/>
                  </a:lnTo>
                  <a:lnTo>
                    <a:pt x="208" y="18334"/>
                  </a:lnTo>
                  <a:lnTo>
                    <a:pt x="1011" y="21600"/>
                  </a:lnTo>
                  <a:lnTo>
                    <a:pt x="2014" y="21600"/>
                  </a:lnTo>
                  <a:lnTo>
                    <a:pt x="2080" y="21586"/>
                  </a:lnTo>
                  <a:lnTo>
                    <a:pt x="6478" y="19723"/>
                  </a:lnTo>
                  <a:lnTo>
                    <a:pt x="10867" y="18367"/>
                  </a:lnTo>
                  <a:lnTo>
                    <a:pt x="15296" y="17494"/>
                  </a:lnTo>
                  <a:lnTo>
                    <a:pt x="19751" y="17106"/>
                  </a:lnTo>
                  <a:lnTo>
                    <a:pt x="20776" y="17078"/>
                  </a:lnTo>
                  <a:lnTo>
                    <a:pt x="21600" y="13219"/>
                  </a:lnTo>
                  <a:lnTo>
                    <a:pt x="21586" y="3795"/>
                  </a:lnTo>
                  <a:lnTo>
                    <a:pt x="20757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5" name="Google Shape;85;p8"/>
          <p:cNvGrpSpPr/>
          <p:nvPr/>
        </p:nvGrpSpPr>
        <p:grpSpPr>
          <a:xfrm>
            <a:off x="2589468" y="1874390"/>
            <a:ext cx="865819" cy="865790"/>
            <a:chOff x="0" y="0"/>
            <a:chExt cx="865818" cy="865788"/>
          </a:xfrm>
        </p:grpSpPr>
        <p:sp>
          <p:nvSpPr>
            <p:cNvPr id="86" name="Google Shape;86;p8"/>
            <p:cNvSpPr/>
            <p:nvPr/>
          </p:nvSpPr>
          <p:spPr>
            <a:xfrm>
              <a:off x="0" y="0"/>
              <a:ext cx="859804" cy="86578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970" y="0"/>
                  </a:moveTo>
                  <a:lnTo>
                    <a:pt x="9859" y="55"/>
                  </a:lnTo>
                  <a:lnTo>
                    <a:pt x="8753" y="225"/>
                  </a:lnTo>
                  <a:lnTo>
                    <a:pt x="7661" y="510"/>
                  </a:lnTo>
                  <a:lnTo>
                    <a:pt x="6591" y="911"/>
                  </a:lnTo>
                  <a:lnTo>
                    <a:pt x="5553" y="1429"/>
                  </a:lnTo>
                  <a:lnTo>
                    <a:pt x="4554" y="2064"/>
                  </a:lnTo>
                  <a:lnTo>
                    <a:pt x="3603" y="2817"/>
                  </a:lnTo>
                  <a:lnTo>
                    <a:pt x="2766" y="3637"/>
                  </a:lnTo>
                  <a:lnTo>
                    <a:pt x="2038" y="4525"/>
                  </a:lnTo>
                  <a:lnTo>
                    <a:pt x="1420" y="5470"/>
                  </a:lnTo>
                  <a:lnTo>
                    <a:pt x="912" y="6463"/>
                  </a:lnTo>
                  <a:lnTo>
                    <a:pt x="516" y="7496"/>
                  </a:lnTo>
                  <a:lnTo>
                    <a:pt x="232" y="8560"/>
                  </a:lnTo>
                  <a:lnTo>
                    <a:pt x="60" y="9645"/>
                  </a:lnTo>
                  <a:lnTo>
                    <a:pt x="0" y="10742"/>
                  </a:lnTo>
                  <a:lnTo>
                    <a:pt x="53" y="11842"/>
                  </a:lnTo>
                  <a:lnTo>
                    <a:pt x="220" y="12937"/>
                  </a:lnTo>
                  <a:lnTo>
                    <a:pt x="502" y="14016"/>
                  </a:lnTo>
                  <a:lnTo>
                    <a:pt x="897" y="15071"/>
                  </a:lnTo>
                  <a:lnTo>
                    <a:pt x="1408" y="16093"/>
                  </a:lnTo>
                  <a:lnTo>
                    <a:pt x="2035" y="17072"/>
                  </a:lnTo>
                  <a:lnTo>
                    <a:pt x="2777" y="18000"/>
                  </a:lnTo>
                  <a:lnTo>
                    <a:pt x="3603" y="18831"/>
                  </a:lnTo>
                  <a:lnTo>
                    <a:pt x="4498" y="19554"/>
                  </a:lnTo>
                  <a:lnTo>
                    <a:pt x="5452" y="20169"/>
                  </a:lnTo>
                  <a:lnTo>
                    <a:pt x="6457" y="20675"/>
                  </a:lnTo>
                  <a:lnTo>
                    <a:pt x="7502" y="21072"/>
                  </a:lnTo>
                  <a:lnTo>
                    <a:pt x="8579" y="21358"/>
                  </a:lnTo>
                  <a:lnTo>
                    <a:pt x="9676" y="21535"/>
                  </a:lnTo>
                  <a:lnTo>
                    <a:pt x="10786" y="21600"/>
                  </a:lnTo>
                  <a:lnTo>
                    <a:pt x="11898" y="21554"/>
                  </a:lnTo>
                  <a:lnTo>
                    <a:pt x="13003" y="21395"/>
                  </a:lnTo>
                  <a:lnTo>
                    <a:pt x="14091" y="21124"/>
                  </a:lnTo>
                  <a:lnTo>
                    <a:pt x="15153" y="20739"/>
                  </a:lnTo>
                  <a:lnTo>
                    <a:pt x="16179" y="20241"/>
                  </a:lnTo>
                  <a:lnTo>
                    <a:pt x="17159" y="19628"/>
                  </a:lnTo>
                  <a:lnTo>
                    <a:pt x="18085" y="18901"/>
                  </a:lnTo>
                  <a:lnTo>
                    <a:pt x="18931" y="18073"/>
                  </a:lnTo>
                  <a:lnTo>
                    <a:pt x="19668" y="17179"/>
                  </a:lnTo>
                  <a:lnTo>
                    <a:pt x="20294" y="16227"/>
                  </a:lnTo>
                  <a:lnTo>
                    <a:pt x="20810" y="15227"/>
                  </a:lnTo>
                  <a:lnTo>
                    <a:pt x="21214" y="14187"/>
                  </a:lnTo>
                  <a:lnTo>
                    <a:pt x="21506" y="13118"/>
                  </a:lnTo>
                  <a:lnTo>
                    <a:pt x="21600" y="12544"/>
                  </a:lnTo>
                  <a:lnTo>
                    <a:pt x="4336" y="12544"/>
                  </a:lnTo>
                  <a:lnTo>
                    <a:pt x="3652" y="12444"/>
                  </a:lnTo>
                  <a:lnTo>
                    <a:pt x="2427" y="12026"/>
                  </a:lnTo>
                  <a:lnTo>
                    <a:pt x="2271" y="10933"/>
                  </a:lnTo>
                  <a:lnTo>
                    <a:pt x="2386" y="9699"/>
                  </a:lnTo>
                  <a:lnTo>
                    <a:pt x="2704" y="8591"/>
                  </a:lnTo>
                  <a:lnTo>
                    <a:pt x="3199" y="7594"/>
                  </a:lnTo>
                  <a:lnTo>
                    <a:pt x="3845" y="6689"/>
                  </a:lnTo>
                  <a:lnTo>
                    <a:pt x="4615" y="5863"/>
                  </a:lnTo>
                  <a:lnTo>
                    <a:pt x="5482" y="5097"/>
                  </a:lnTo>
                  <a:lnTo>
                    <a:pt x="6421" y="4376"/>
                  </a:lnTo>
                  <a:lnTo>
                    <a:pt x="6474" y="4337"/>
                  </a:lnTo>
                  <a:lnTo>
                    <a:pt x="19550" y="4337"/>
                  </a:lnTo>
                  <a:lnTo>
                    <a:pt x="19001" y="3650"/>
                  </a:lnTo>
                  <a:lnTo>
                    <a:pt x="18161" y="2801"/>
                  </a:lnTo>
                  <a:lnTo>
                    <a:pt x="17257" y="2063"/>
                  </a:lnTo>
                  <a:lnTo>
                    <a:pt x="16298" y="1437"/>
                  </a:lnTo>
                  <a:lnTo>
                    <a:pt x="15291" y="923"/>
                  </a:lnTo>
                  <a:lnTo>
                    <a:pt x="14246" y="522"/>
                  </a:lnTo>
                  <a:lnTo>
                    <a:pt x="13172" y="234"/>
                  </a:lnTo>
                  <a:lnTo>
                    <a:pt x="12077" y="60"/>
                  </a:lnTo>
                  <a:lnTo>
                    <a:pt x="10970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172177" y="174476"/>
              <a:ext cx="693641" cy="32830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887" y="0"/>
                  </a:moveTo>
                  <a:lnTo>
                    <a:pt x="2961" y="0"/>
                  </a:lnTo>
                  <a:lnTo>
                    <a:pt x="2088" y="2789"/>
                  </a:lnTo>
                  <a:lnTo>
                    <a:pt x="1372" y="5670"/>
                  </a:lnTo>
                  <a:lnTo>
                    <a:pt x="808" y="8648"/>
                  </a:lnTo>
                  <a:lnTo>
                    <a:pt x="394" y="11726"/>
                  </a:lnTo>
                  <a:lnTo>
                    <a:pt x="126" y="14907"/>
                  </a:lnTo>
                  <a:lnTo>
                    <a:pt x="0" y="18198"/>
                  </a:lnTo>
                  <a:lnTo>
                    <a:pt x="13" y="21600"/>
                  </a:lnTo>
                  <a:lnTo>
                    <a:pt x="21413" y="21600"/>
                  </a:lnTo>
                  <a:lnTo>
                    <a:pt x="21518" y="20235"/>
                  </a:lnTo>
                  <a:lnTo>
                    <a:pt x="21600" y="17333"/>
                  </a:lnTo>
                  <a:lnTo>
                    <a:pt x="21541" y="14420"/>
                  </a:lnTo>
                  <a:lnTo>
                    <a:pt x="21341" y="11524"/>
                  </a:lnTo>
                  <a:lnTo>
                    <a:pt x="20998" y="8669"/>
                  </a:lnTo>
                  <a:lnTo>
                    <a:pt x="20512" y="5880"/>
                  </a:lnTo>
                  <a:lnTo>
                    <a:pt x="19883" y="3180"/>
                  </a:lnTo>
                  <a:lnTo>
                    <a:pt x="19110" y="594"/>
                  </a:lnTo>
                  <a:lnTo>
                    <a:pt x="18887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257689" y="167998"/>
              <a:ext cx="520994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580" y="0"/>
                  </a:moveTo>
                  <a:lnTo>
                    <a:pt x="0" y="0"/>
                  </a:lnTo>
                  <a:lnTo>
                    <a:pt x="165" y="21600"/>
                  </a:lnTo>
                  <a:lnTo>
                    <a:pt x="397" y="13579"/>
                  </a:lnTo>
                  <a:lnTo>
                    <a:pt x="21600" y="13579"/>
                  </a:lnTo>
                  <a:lnTo>
                    <a:pt x="2158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1143762" y="5447697"/>
            <a:ext cx="393536" cy="393537"/>
            <a:chOff x="0" y="0"/>
            <a:chExt cx="393535" cy="393535"/>
          </a:xfrm>
        </p:grpSpPr>
        <p:sp>
          <p:nvSpPr>
            <p:cNvPr id="90" name="Google Shape;90;p8"/>
            <p:cNvSpPr/>
            <p:nvPr/>
          </p:nvSpPr>
          <p:spPr>
            <a:xfrm>
              <a:off x="0" y="0"/>
              <a:ext cx="391111" cy="39353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935" y="0"/>
                  </a:moveTo>
                  <a:lnTo>
                    <a:pt x="8426" y="275"/>
                  </a:lnTo>
                  <a:lnTo>
                    <a:pt x="6126" y="1071"/>
                  </a:lnTo>
                  <a:lnTo>
                    <a:pt x="4098" y="2324"/>
                  </a:lnTo>
                  <a:lnTo>
                    <a:pt x="2407" y="3973"/>
                  </a:lnTo>
                  <a:lnTo>
                    <a:pt x="1117" y="5953"/>
                  </a:lnTo>
                  <a:lnTo>
                    <a:pt x="293" y="8203"/>
                  </a:lnTo>
                  <a:lnTo>
                    <a:pt x="0" y="10660"/>
                  </a:lnTo>
                  <a:lnTo>
                    <a:pt x="275" y="13195"/>
                  </a:lnTo>
                  <a:lnTo>
                    <a:pt x="1072" y="15507"/>
                  </a:lnTo>
                  <a:lnTo>
                    <a:pt x="2333" y="17535"/>
                  </a:lnTo>
                  <a:lnTo>
                    <a:pt x="3996" y="19220"/>
                  </a:lnTo>
                  <a:lnTo>
                    <a:pt x="6003" y="20499"/>
                  </a:lnTo>
                  <a:lnTo>
                    <a:pt x="8294" y="21312"/>
                  </a:lnTo>
                  <a:lnTo>
                    <a:pt x="10808" y="21600"/>
                  </a:lnTo>
                  <a:lnTo>
                    <a:pt x="13315" y="21320"/>
                  </a:lnTo>
                  <a:lnTo>
                    <a:pt x="15614" y="20515"/>
                  </a:lnTo>
                  <a:lnTo>
                    <a:pt x="17641" y="19248"/>
                  </a:lnTo>
                  <a:lnTo>
                    <a:pt x="19331" y="17582"/>
                  </a:lnTo>
                  <a:lnTo>
                    <a:pt x="20619" y="15581"/>
                  </a:lnTo>
                  <a:lnTo>
                    <a:pt x="21442" y="13308"/>
                  </a:lnTo>
                  <a:lnTo>
                    <a:pt x="21600" y="11965"/>
                  </a:lnTo>
                  <a:lnTo>
                    <a:pt x="3218" y="11965"/>
                  </a:lnTo>
                  <a:lnTo>
                    <a:pt x="3132" y="11854"/>
                  </a:lnTo>
                  <a:lnTo>
                    <a:pt x="3048" y="11796"/>
                  </a:lnTo>
                  <a:lnTo>
                    <a:pt x="3041" y="11731"/>
                  </a:lnTo>
                  <a:lnTo>
                    <a:pt x="2961" y="9685"/>
                  </a:lnTo>
                  <a:lnTo>
                    <a:pt x="3197" y="7732"/>
                  </a:lnTo>
                  <a:lnTo>
                    <a:pt x="3909" y="5920"/>
                  </a:lnTo>
                  <a:lnTo>
                    <a:pt x="5257" y="4297"/>
                  </a:lnTo>
                  <a:lnTo>
                    <a:pt x="5802" y="3847"/>
                  </a:lnTo>
                  <a:lnTo>
                    <a:pt x="6187" y="3690"/>
                  </a:lnTo>
                  <a:lnTo>
                    <a:pt x="18974" y="3690"/>
                  </a:lnTo>
                  <a:lnTo>
                    <a:pt x="17686" y="2399"/>
                  </a:lnTo>
                  <a:lnTo>
                    <a:pt x="15679" y="1115"/>
                  </a:lnTo>
                  <a:lnTo>
                    <a:pt x="13406" y="293"/>
                  </a:lnTo>
                  <a:lnTo>
                    <a:pt x="10935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58267" y="67228"/>
              <a:ext cx="335268" cy="1507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80" y="0"/>
                  </a:moveTo>
                  <a:lnTo>
                    <a:pt x="3463" y="0"/>
                  </a:lnTo>
                  <a:lnTo>
                    <a:pt x="3928" y="331"/>
                  </a:lnTo>
                  <a:lnTo>
                    <a:pt x="4610" y="1376"/>
                  </a:lnTo>
                  <a:lnTo>
                    <a:pt x="4833" y="1740"/>
                  </a:lnTo>
                  <a:lnTo>
                    <a:pt x="5037" y="2166"/>
                  </a:lnTo>
                  <a:lnTo>
                    <a:pt x="5391" y="2826"/>
                  </a:lnTo>
                  <a:lnTo>
                    <a:pt x="3467" y="6782"/>
                  </a:lnTo>
                  <a:lnTo>
                    <a:pt x="1924" y="11201"/>
                  </a:lnTo>
                  <a:lnTo>
                    <a:pt x="767" y="16126"/>
                  </a:lnTo>
                  <a:lnTo>
                    <a:pt x="0" y="21600"/>
                  </a:lnTo>
                  <a:lnTo>
                    <a:pt x="21444" y="21600"/>
                  </a:lnTo>
                  <a:lnTo>
                    <a:pt x="21600" y="18632"/>
                  </a:lnTo>
                  <a:lnTo>
                    <a:pt x="21271" y="12189"/>
                  </a:lnTo>
                  <a:lnTo>
                    <a:pt x="20323" y="6259"/>
                  </a:lnTo>
                  <a:lnTo>
                    <a:pt x="18833" y="1014"/>
                  </a:lnTo>
                  <a:lnTo>
                    <a:pt x="18380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2" name="Google Shape;92;p8"/>
          <p:cNvGrpSpPr/>
          <p:nvPr/>
        </p:nvGrpSpPr>
        <p:grpSpPr>
          <a:xfrm>
            <a:off x="1566637" y="5689111"/>
            <a:ext cx="963855" cy="913302"/>
            <a:chOff x="0" y="0"/>
            <a:chExt cx="963854" cy="913300"/>
          </a:xfrm>
        </p:grpSpPr>
        <p:sp>
          <p:nvSpPr>
            <p:cNvPr id="93" name="Google Shape;93;p8"/>
            <p:cNvSpPr/>
            <p:nvPr/>
          </p:nvSpPr>
          <p:spPr>
            <a:xfrm>
              <a:off x="917053" y="838836"/>
              <a:ext cx="40807" cy="7446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047" y="0"/>
                  </a:moveTo>
                  <a:lnTo>
                    <a:pt x="8733" y="1300"/>
                  </a:lnTo>
                  <a:lnTo>
                    <a:pt x="8135" y="3242"/>
                  </a:lnTo>
                  <a:lnTo>
                    <a:pt x="6364" y="8407"/>
                  </a:lnTo>
                  <a:lnTo>
                    <a:pt x="4233" y="13513"/>
                  </a:lnTo>
                  <a:lnTo>
                    <a:pt x="1751" y="18543"/>
                  </a:lnTo>
                  <a:lnTo>
                    <a:pt x="0" y="21600"/>
                  </a:lnTo>
                  <a:lnTo>
                    <a:pt x="13669" y="21600"/>
                  </a:lnTo>
                  <a:lnTo>
                    <a:pt x="19131" y="9869"/>
                  </a:lnTo>
                  <a:lnTo>
                    <a:pt x="21600" y="2483"/>
                  </a:lnTo>
                  <a:lnTo>
                    <a:pt x="19200" y="641"/>
                  </a:lnTo>
                  <a:lnTo>
                    <a:pt x="12047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" name="Google Shape;94;p8"/>
            <p:cNvSpPr/>
            <p:nvPr/>
          </p:nvSpPr>
          <p:spPr>
            <a:xfrm>
              <a:off x="935253" y="691770"/>
              <a:ext cx="28601" cy="9906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032" y="0"/>
                  </a:moveTo>
                  <a:lnTo>
                    <a:pt x="3702" y="307"/>
                  </a:lnTo>
                  <a:lnTo>
                    <a:pt x="0" y="1631"/>
                  </a:lnTo>
                  <a:lnTo>
                    <a:pt x="537" y="3107"/>
                  </a:lnTo>
                  <a:lnTo>
                    <a:pt x="1614" y="6443"/>
                  </a:lnTo>
                  <a:lnTo>
                    <a:pt x="2384" y="9761"/>
                  </a:lnTo>
                  <a:lnTo>
                    <a:pt x="2843" y="13047"/>
                  </a:lnTo>
                  <a:lnTo>
                    <a:pt x="2992" y="16291"/>
                  </a:lnTo>
                  <a:lnTo>
                    <a:pt x="2958" y="18075"/>
                  </a:lnTo>
                  <a:lnTo>
                    <a:pt x="2791" y="20343"/>
                  </a:lnTo>
                  <a:lnTo>
                    <a:pt x="6867" y="21569"/>
                  </a:lnTo>
                  <a:lnTo>
                    <a:pt x="12200" y="21600"/>
                  </a:lnTo>
                  <a:lnTo>
                    <a:pt x="17255" y="21600"/>
                  </a:lnTo>
                  <a:lnTo>
                    <a:pt x="21399" y="20437"/>
                  </a:lnTo>
                  <a:lnTo>
                    <a:pt x="21571" y="18075"/>
                  </a:lnTo>
                  <a:lnTo>
                    <a:pt x="21600" y="16291"/>
                  </a:lnTo>
                  <a:lnTo>
                    <a:pt x="21444" y="12908"/>
                  </a:lnTo>
                  <a:lnTo>
                    <a:pt x="20963" y="9479"/>
                  </a:lnTo>
                  <a:lnTo>
                    <a:pt x="20161" y="6019"/>
                  </a:lnTo>
                  <a:lnTo>
                    <a:pt x="19039" y="2539"/>
                  </a:lnTo>
                  <a:lnTo>
                    <a:pt x="18502" y="1066"/>
                  </a:lnTo>
                  <a:lnTo>
                    <a:pt x="14032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" name="Google Shape;95;p8"/>
            <p:cNvSpPr/>
            <p:nvPr/>
          </p:nvSpPr>
          <p:spPr>
            <a:xfrm>
              <a:off x="396570" y="719608"/>
              <a:ext cx="100166" cy="2907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11" y="0"/>
                  </a:moveTo>
                  <a:lnTo>
                    <a:pt x="531" y="3332"/>
                  </a:lnTo>
                  <a:lnTo>
                    <a:pt x="0" y="13277"/>
                  </a:lnTo>
                  <a:lnTo>
                    <a:pt x="953" y="18052"/>
                  </a:lnTo>
                  <a:lnTo>
                    <a:pt x="10694" y="21600"/>
                  </a:lnTo>
                  <a:lnTo>
                    <a:pt x="12831" y="21415"/>
                  </a:lnTo>
                  <a:lnTo>
                    <a:pt x="21600" y="13003"/>
                  </a:lnTo>
                  <a:lnTo>
                    <a:pt x="21053" y="3271"/>
                  </a:lnTo>
                  <a:lnTo>
                    <a:pt x="10814" y="3271"/>
                  </a:lnTo>
                  <a:lnTo>
                    <a:pt x="7085" y="2714"/>
                  </a:lnTo>
                  <a:lnTo>
                    <a:pt x="3358" y="953"/>
                  </a:lnTo>
                  <a:lnTo>
                    <a:pt x="1911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" name="Google Shape;96;p8"/>
            <p:cNvSpPr/>
            <p:nvPr/>
          </p:nvSpPr>
          <p:spPr>
            <a:xfrm>
              <a:off x="446719" y="715308"/>
              <a:ext cx="47479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629" y="0"/>
                  </a:moveTo>
                  <a:lnTo>
                    <a:pt x="15602" y="6236"/>
                  </a:lnTo>
                  <a:lnTo>
                    <a:pt x="7834" y="17617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576" y="20338"/>
                  </a:lnTo>
                  <a:lnTo>
                    <a:pt x="18629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" name="Google Shape;97;p8"/>
            <p:cNvSpPr/>
            <p:nvPr/>
          </p:nvSpPr>
          <p:spPr>
            <a:xfrm>
              <a:off x="270611" y="647041"/>
              <a:ext cx="84024" cy="7355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063" y="0"/>
                  </a:moveTo>
                  <a:lnTo>
                    <a:pt x="278" y="2413"/>
                  </a:lnTo>
                  <a:lnTo>
                    <a:pt x="0" y="4680"/>
                  </a:lnTo>
                  <a:lnTo>
                    <a:pt x="1055" y="6276"/>
                  </a:lnTo>
                  <a:lnTo>
                    <a:pt x="7975" y="14614"/>
                  </a:lnTo>
                  <a:lnTo>
                    <a:pt x="16494" y="21175"/>
                  </a:lnTo>
                  <a:lnTo>
                    <a:pt x="17477" y="21600"/>
                  </a:lnTo>
                  <a:lnTo>
                    <a:pt x="19112" y="21600"/>
                  </a:lnTo>
                  <a:lnTo>
                    <a:pt x="20209" y="20903"/>
                  </a:lnTo>
                  <a:lnTo>
                    <a:pt x="21600" y="17915"/>
                  </a:lnTo>
                  <a:lnTo>
                    <a:pt x="21012" y="15723"/>
                  </a:lnTo>
                  <a:lnTo>
                    <a:pt x="19468" y="14787"/>
                  </a:lnTo>
                  <a:lnTo>
                    <a:pt x="15608" y="12143"/>
                  </a:lnTo>
                  <a:lnTo>
                    <a:pt x="12087" y="9107"/>
                  </a:lnTo>
                  <a:lnTo>
                    <a:pt x="8916" y="5692"/>
                  </a:lnTo>
                  <a:lnTo>
                    <a:pt x="6109" y="1909"/>
                  </a:lnTo>
                  <a:lnTo>
                    <a:pt x="5051" y="317"/>
                  </a:lnTo>
                  <a:lnTo>
                    <a:pt x="3063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" name="Google Shape;98;p8"/>
            <p:cNvSpPr/>
            <p:nvPr/>
          </p:nvSpPr>
          <p:spPr>
            <a:xfrm>
              <a:off x="538010" y="648577"/>
              <a:ext cx="86653" cy="7032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332" y="0"/>
                  </a:moveTo>
                  <a:lnTo>
                    <a:pt x="9115" y="8704"/>
                  </a:lnTo>
                  <a:lnTo>
                    <a:pt x="507" y="15573"/>
                  </a:lnTo>
                  <a:lnTo>
                    <a:pt x="0" y="17886"/>
                  </a:lnTo>
                  <a:lnTo>
                    <a:pt x="1409" y="20917"/>
                  </a:lnTo>
                  <a:lnTo>
                    <a:pt x="2444" y="21600"/>
                  </a:lnTo>
                  <a:lnTo>
                    <a:pt x="4027" y="21600"/>
                  </a:lnTo>
                  <a:lnTo>
                    <a:pt x="12773" y="14785"/>
                  </a:lnTo>
                  <a:lnTo>
                    <a:pt x="20308" y="6940"/>
                  </a:lnTo>
                  <a:lnTo>
                    <a:pt x="21600" y="3113"/>
                  </a:lnTo>
                  <a:lnTo>
                    <a:pt x="19273" y="70"/>
                  </a:lnTo>
                  <a:lnTo>
                    <a:pt x="17332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" name="Google Shape;99;p8"/>
            <p:cNvSpPr/>
            <p:nvPr/>
          </p:nvSpPr>
          <p:spPr>
            <a:xfrm>
              <a:off x="902665" y="546723"/>
              <a:ext cx="47042" cy="9737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540" y="0"/>
                  </a:moveTo>
                  <a:lnTo>
                    <a:pt x="1609" y="941"/>
                  </a:lnTo>
                  <a:lnTo>
                    <a:pt x="0" y="2491"/>
                  </a:lnTo>
                  <a:lnTo>
                    <a:pt x="985" y="3919"/>
                  </a:lnTo>
                  <a:lnTo>
                    <a:pt x="3530" y="7789"/>
                  </a:lnTo>
                  <a:lnTo>
                    <a:pt x="5865" y="11677"/>
                  </a:lnTo>
                  <a:lnTo>
                    <a:pt x="7984" y="15572"/>
                  </a:lnTo>
                  <a:lnTo>
                    <a:pt x="9879" y="19459"/>
                  </a:lnTo>
                  <a:lnTo>
                    <a:pt x="10467" y="20732"/>
                  </a:lnTo>
                  <a:lnTo>
                    <a:pt x="12800" y="21600"/>
                  </a:lnTo>
                  <a:lnTo>
                    <a:pt x="15803" y="21600"/>
                  </a:lnTo>
                  <a:lnTo>
                    <a:pt x="16217" y="21578"/>
                  </a:lnTo>
                  <a:lnTo>
                    <a:pt x="19681" y="21206"/>
                  </a:lnTo>
                  <a:lnTo>
                    <a:pt x="21600" y="19746"/>
                  </a:lnTo>
                  <a:lnTo>
                    <a:pt x="20929" y="18273"/>
                  </a:lnTo>
                  <a:lnTo>
                    <a:pt x="14354" y="6201"/>
                  </a:lnTo>
                  <a:lnTo>
                    <a:pt x="10741" y="769"/>
                  </a:lnTo>
                  <a:lnTo>
                    <a:pt x="7540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" name="Google Shape;100;p8"/>
            <p:cNvSpPr/>
            <p:nvPr/>
          </p:nvSpPr>
          <p:spPr>
            <a:xfrm>
              <a:off x="646315" y="530848"/>
              <a:ext cx="68340" cy="8849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120" y="0"/>
                  </a:moveTo>
                  <a:lnTo>
                    <a:pt x="14752" y="549"/>
                  </a:lnTo>
                  <a:lnTo>
                    <a:pt x="13728" y="2006"/>
                  </a:lnTo>
                  <a:lnTo>
                    <a:pt x="12059" y="4306"/>
                  </a:lnTo>
                  <a:lnTo>
                    <a:pt x="9401" y="7710"/>
                  </a:lnTo>
                  <a:lnTo>
                    <a:pt x="5799" y="11954"/>
                  </a:lnTo>
                  <a:lnTo>
                    <a:pt x="1301" y="16773"/>
                  </a:lnTo>
                  <a:lnTo>
                    <a:pt x="0" y="18100"/>
                  </a:lnTo>
                  <a:lnTo>
                    <a:pt x="333" y="19985"/>
                  </a:lnTo>
                  <a:lnTo>
                    <a:pt x="2750" y="21398"/>
                  </a:lnTo>
                  <a:lnTo>
                    <a:pt x="3581" y="21600"/>
                  </a:lnTo>
                  <a:lnTo>
                    <a:pt x="5575" y="21600"/>
                  </a:lnTo>
                  <a:lnTo>
                    <a:pt x="15779" y="11184"/>
                  </a:lnTo>
                  <a:lnTo>
                    <a:pt x="21600" y="3404"/>
                  </a:lnTo>
                  <a:lnTo>
                    <a:pt x="20897" y="1581"/>
                  </a:lnTo>
                  <a:lnTo>
                    <a:pt x="17120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" name="Google Shape;101;p8"/>
            <p:cNvSpPr/>
            <p:nvPr/>
          </p:nvSpPr>
          <p:spPr>
            <a:xfrm>
              <a:off x="235203" y="508141"/>
              <a:ext cx="32005" cy="9861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834" y="0"/>
                  </a:moveTo>
                  <a:lnTo>
                    <a:pt x="892" y="1126"/>
                  </a:lnTo>
                  <a:lnTo>
                    <a:pt x="180" y="4150"/>
                  </a:lnTo>
                  <a:lnTo>
                    <a:pt x="0" y="5680"/>
                  </a:lnTo>
                  <a:lnTo>
                    <a:pt x="0" y="7199"/>
                  </a:lnTo>
                  <a:lnTo>
                    <a:pt x="2455" y="16566"/>
                  </a:lnTo>
                  <a:lnTo>
                    <a:pt x="8683" y="21600"/>
                  </a:lnTo>
                  <a:lnTo>
                    <a:pt x="13081" y="21600"/>
                  </a:lnTo>
                  <a:lnTo>
                    <a:pt x="13741" y="21575"/>
                  </a:lnTo>
                  <a:lnTo>
                    <a:pt x="18849" y="21177"/>
                  </a:lnTo>
                  <a:lnTo>
                    <a:pt x="21600" y="19720"/>
                  </a:lnTo>
                  <a:lnTo>
                    <a:pt x="20529" y="18268"/>
                  </a:lnTo>
                  <a:lnTo>
                    <a:pt x="18827" y="15613"/>
                  </a:lnTo>
                  <a:lnTo>
                    <a:pt x="17608" y="12877"/>
                  </a:lnTo>
                  <a:lnTo>
                    <a:pt x="16874" y="10069"/>
                  </a:lnTo>
                  <a:lnTo>
                    <a:pt x="16629" y="7199"/>
                  </a:lnTo>
                  <a:lnTo>
                    <a:pt x="16645" y="5680"/>
                  </a:lnTo>
                  <a:lnTo>
                    <a:pt x="16792" y="4423"/>
                  </a:lnTo>
                  <a:lnTo>
                    <a:pt x="17469" y="1538"/>
                  </a:lnTo>
                  <a:lnTo>
                    <a:pt x="14049" y="242"/>
                  </a:lnTo>
                  <a:lnTo>
                    <a:pt x="4834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" name="Google Shape;102;p8"/>
            <p:cNvSpPr/>
            <p:nvPr/>
          </p:nvSpPr>
          <p:spPr>
            <a:xfrm>
              <a:off x="837450" y="414732"/>
              <a:ext cx="66308" cy="8916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835" y="0"/>
                  </a:moveTo>
                  <a:lnTo>
                    <a:pt x="327" y="2015"/>
                  </a:lnTo>
                  <a:lnTo>
                    <a:pt x="0" y="3889"/>
                  </a:lnTo>
                  <a:lnTo>
                    <a:pt x="1353" y="5193"/>
                  </a:lnTo>
                  <a:lnTo>
                    <a:pt x="3188" y="6987"/>
                  </a:lnTo>
                  <a:lnTo>
                    <a:pt x="11388" y="16672"/>
                  </a:lnTo>
                  <a:lnTo>
                    <a:pt x="14041" y="20948"/>
                  </a:lnTo>
                  <a:lnTo>
                    <a:pt x="15502" y="21600"/>
                  </a:lnTo>
                  <a:lnTo>
                    <a:pt x="17583" y="21600"/>
                  </a:lnTo>
                  <a:lnTo>
                    <a:pt x="18145" y="21517"/>
                  </a:lnTo>
                  <a:lnTo>
                    <a:pt x="20702" y="20659"/>
                  </a:lnTo>
                  <a:lnTo>
                    <a:pt x="21600" y="18893"/>
                  </a:lnTo>
                  <a:lnTo>
                    <a:pt x="20694" y="17388"/>
                  </a:lnTo>
                  <a:lnTo>
                    <a:pt x="13365" y="7223"/>
                  </a:lnTo>
                  <a:lnTo>
                    <a:pt x="6355" y="243"/>
                  </a:lnTo>
                  <a:lnTo>
                    <a:pt x="3835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Google Shape;103;p8"/>
            <p:cNvSpPr/>
            <p:nvPr/>
          </p:nvSpPr>
          <p:spPr>
            <a:xfrm>
              <a:off x="702157" y="386348"/>
              <a:ext cx="28119" cy="986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283" y="0"/>
                  </a:moveTo>
                  <a:lnTo>
                    <a:pt x="10976" y="61"/>
                  </a:lnTo>
                  <a:lnTo>
                    <a:pt x="5756" y="153"/>
                  </a:lnTo>
                  <a:lnTo>
                    <a:pt x="1785" y="1434"/>
                  </a:lnTo>
                  <a:lnTo>
                    <a:pt x="2478" y="4612"/>
                  </a:lnTo>
                  <a:lnTo>
                    <a:pt x="2652" y="6230"/>
                  </a:lnTo>
                  <a:lnTo>
                    <a:pt x="1486" y="15935"/>
                  </a:lnTo>
                  <a:lnTo>
                    <a:pt x="0" y="20088"/>
                  </a:lnTo>
                  <a:lnTo>
                    <a:pt x="3746" y="21419"/>
                  </a:lnTo>
                  <a:lnTo>
                    <a:pt x="9297" y="21594"/>
                  </a:lnTo>
                  <a:lnTo>
                    <a:pt x="10000" y="21600"/>
                  </a:lnTo>
                  <a:lnTo>
                    <a:pt x="14761" y="21600"/>
                  </a:lnTo>
                  <a:lnTo>
                    <a:pt x="21452" y="10823"/>
                  </a:lnTo>
                  <a:lnTo>
                    <a:pt x="21600" y="6230"/>
                  </a:lnTo>
                  <a:lnTo>
                    <a:pt x="21395" y="4392"/>
                  </a:lnTo>
                  <a:lnTo>
                    <a:pt x="20683" y="1101"/>
                  </a:lnTo>
                  <a:lnTo>
                    <a:pt x="16283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Google Shape;104;p8"/>
            <p:cNvSpPr/>
            <p:nvPr/>
          </p:nvSpPr>
          <p:spPr>
            <a:xfrm>
              <a:off x="249288" y="367806"/>
              <a:ext cx="58890" cy="9330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644" y="0"/>
                  </a:moveTo>
                  <a:lnTo>
                    <a:pt x="5961" y="9621"/>
                  </a:lnTo>
                  <a:lnTo>
                    <a:pt x="787" y="17846"/>
                  </a:lnTo>
                  <a:lnTo>
                    <a:pt x="0" y="19342"/>
                  </a:lnTo>
                  <a:lnTo>
                    <a:pt x="1276" y="20956"/>
                  </a:lnTo>
                  <a:lnTo>
                    <a:pt x="4118" y="21553"/>
                  </a:lnTo>
                  <a:lnTo>
                    <a:pt x="4602" y="21600"/>
                  </a:lnTo>
                  <a:lnTo>
                    <a:pt x="6969" y="21600"/>
                  </a:lnTo>
                  <a:lnTo>
                    <a:pt x="8729" y="20844"/>
                  </a:lnTo>
                  <a:lnTo>
                    <a:pt x="9363" y="19651"/>
                  </a:lnTo>
                  <a:lnTo>
                    <a:pt x="11592" y="15795"/>
                  </a:lnTo>
                  <a:lnTo>
                    <a:pt x="14165" y="12014"/>
                  </a:lnTo>
                  <a:lnTo>
                    <a:pt x="17072" y="8321"/>
                  </a:lnTo>
                  <a:lnTo>
                    <a:pt x="20305" y="4727"/>
                  </a:lnTo>
                  <a:lnTo>
                    <a:pt x="21600" y="3381"/>
                  </a:lnTo>
                  <a:lnTo>
                    <a:pt x="20915" y="1629"/>
                  </a:lnTo>
                  <a:lnTo>
                    <a:pt x="16644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Google Shape;105;p8"/>
            <p:cNvSpPr/>
            <p:nvPr/>
          </p:nvSpPr>
          <p:spPr>
            <a:xfrm>
              <a:off x="734212" y="309576"/>
              <a:ext cx="82513" cy="7543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196" y="0"/>
                  </a:moveTo>
                  <a:lnTo>
                    <a:pt x="2171" y="287"/>
                  </a:lnTo>
                  <a:lnTo>
                    <a:pt x="1084" y="1833"/>
                  </a:lnTo>
                  <a:lnTo>
                    <a:pt x="0" y="3386"/>
                  </a:lnTo>
                  <a:lnTo>
                    <a:pt x="269" y="5597"/>
                  </a:lnTo>
                  <a:lnTo>
                    <a:pt x="1682" y="6782"/>
                  </a:lnTo>
                  <a:lnTo>
                    <a:pt x="5250" y="9893"/>
                  </a:lnTo>
                  <a:lnTo>
                    <a:pt x="8788" y="13229"/>
                  </a:lnTo>
                  <a:lnTo>
                    <a:pt x="12286" y="16780"/>
                  </a:lnTo>
                  <a:lnTo>
                    <a:pt x="15732" y="20531"/>
                  </a:lnTo>
                  <a:lnTo>
                    <a:pt x="16364" y="21244"/>
                  </a:lnTo>
                  <a:lnTo>
                    <a:pt x="17205" y="21600"/>
                  </a:lnTo>
                  <a:lnTo>
                    <a:pt x="18854" y="21600"/>
                  </a:lnTo>
                  <a:lnTo>
                    <a:pt x="19665" y="21269"/>
                  </a:lnTo>
                  <a:lnTo>
                    <a:pt x="21570" y="19247"/>
                  </a:lnTo>
                  <a:lnTo>
                    <a:pt x="21600" y="17015"/>
                  </a:lnTo>
                  <a:lnTo>
                    <a:pt x="20360" y="15618"/>
                  </a:lnTo>
                  <a:lnTo>
                    <a:pt x="16746" y="11684"/>
                  </a:lnTo>
                  <a:lnTo>
                    <a:pt x="13074" y="7958"/>
                  </a:lnTo>
                  <a:lnTo>
                    <a:pt x="9356" y="4452"/>
                  </a:lnTo>
                  <a:lnTo>
                    <a:pt x="5605" y="1178"/>
                  </a:lnTo>
                  <a:lnTo>
                    <a:pt x="4196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" name="Google Shape;106;p8"/>
            <p:cNvSpPr/>
            <p:nvPr/>
          </p:nvSpPr>
          <p:spPr>
            <a:xfrm>
              <a:off x="603046" y="244755"/>
              <a:ext cx="115825" cy="9390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54" y="0"/>
                  </a:moveTo>
                  <a:lnTo>
                    <a:pt x="606" y="938"/>
                  </a:lnTo>
                  <a:lnTo>
                    <a:pt x="0" y="3979"/>
                  </a:lnTo>
                  <a:lnTo>
                    <a:pt x="753" y="5512"/>
                  </a:lnTo>
                  <a:lnTo>
                    <a:pt x="1985" y="5886"/>
                  </a:lnTo>
                  <a:lnTo>
                    <a:pt x="5122" y="6959"/>
                  </a:lnTo>
                  <a:lnTo>
                    <a:pt x="8243" y="8269"/>
                  </a:lnTo>
                  <a:lnTo>
                    <a:pt x="11336" y="9810"/>
                  </a:lnTo>
                  <a:lnTo>
                    <a:pt x="14471" y="11630"/>
                  </a:lnTo>
                  <a:lnTo>
                    <a:pt x="14554" y="11674"/>
                  </a:lnTo>
                  <a:lnTo>
                    <a:pt x="17117" y="20785"/>
                  </a:lnTo>
                  <a:lnTo>
                    <a:pt x="18040" y="21600"/>
                  </a:lnTo>
                  <a:lnTo>
                    <a:pt x="19248" y="21600"/>
                  </a:lnTo>
                  <a:lnTo>
                    <a:pt x="19457" y="21568"/>
                  </a:lnTo>
                  <a:lnTo>
                    <a:pt x="20887" y="21071"/>
                  </a:lnTo>
                  <a:lnTo>
                    <a:pt x="21600" y="19508"/>
                  </a:lnTo>
                  <a:lnTo>
                    <a:pt x="21257" y="18001"/>
                  </a:lnTo>
                  <a:lnTo>
                    <a:pt x="20187" y="13777"/>
                  </a:lnTo>
                  <a:lnTo>
                    <a:pt x="18920" y="9651"/>
                  </a:lnTo>
                  <a:lnTo>
                    <a:pt x="17462" y="5636"/>
                  </a:lnTo>
                  <a:lnTo>
                    <a:pt x="16679" y="3786"/>
                  </a:lnTo>
                  <a:lnTo>
                    <a:pt x="11577" y="3786"/>
                  </a:lnTo>
                  <a:lnTo>
                    <a:pt x="9468" y="2787"/>
                  </a:lnTo>
                  <a:lnTo>
                    <a:pt x="7348" y="1885"/>
                  </a:lnTo>
                  <a:lnTo>
                    <a:pt x="5219" y="1084"/>
                  </a:lnTo>
                  <a:lnTo>
                    <a:pt x="3074" y="383"/>
                  </a:lnTo>
                  <a:lnTo>
                    <a:pt x="1854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" name="Google Shape;107;p8"/>
            <p:cNvSpPr/>
            <p:nvPr/>
          </p:nvSpPr>
          <p:spPr>
            <a:xfrm>
              <a:off x="663879" y="244298"/>
              <a:ext cx="28605" cy="1691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926" y="0"/>
                  </a:moveTo>
                  <a:lnTo>
                    <a:pt x="1736" y="7768"/>
                  </a:lnTo>
                  <a:lnTo>
                    <a:pt x="0" y="14952"/>
                  </a:lnTo>
                  <a:lnTo>
                    <a:pt x="940" y="21600"/>
                  </a:lnTo>
                  <a:lnTo>
                    <a:pt x="21600" y="21600"/>
                  </a:lnTo>
                  <a:lnTo>
                    <a:pt x="18107" y="10281"/>
                  </a:lnTo>
                  <a:lnTo>
                    <a:pt x="15603" y="2708"/>
                  </a:lnTo>
                  <a:lnTo>
                    <a:pt x="9926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" name="Google Shape;108;p8"/>
            <p:cNvSpPr/>
            <p:nvPr/>
          </p:nvSpPr>
          <p:spPr>
            <a:xfrm>
              <a:off x="325666" y="268885"/>
              <a:ext cx="88977" cy="6691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94" y="0"/>
                  </a:moveTo>
                  <a:lnTo>
                    <a:pt x="7708" y="7697"/>
                  </a:lnTo>
                  <a:lnTo>
                    <a:pt x="0" y="16402"/>
                  </a:lnTo>
                  <a:lnTo>
                    <a:pt x="15" y="18923"/>
                  </a:lnTo>
                  <a:lnTo>
                    <a:pt x="1779" y="21219"/>
                  </a:lnTo>
                  <a:lnTo>
                    <a:pt x="2534" y="21600"/>
                  </a:lnTo>
                  <a:lnTo>
                    <a:pt x="4067" y="21600"/>
                  </a:lnTo>
                  <a:lnTo>
                    <a:pt x="4840" y="21202"/>
                  </a:lnTo>
                  <a:lnTo>
                    <a:pt x="6311" y="19206"/>
                  </a:lnTo>
                  <a:lnTo>
                    <a:pt x="7220" y="18037"/>
                  </a:lnTo>
                  <a:lnTo>
                    <a:pt x="19476" y="8117"/>
                  </a:lnTo>
                  <a:lnTo>
                    <a:pt x="20968" y="7174"/>
                  </a:lnTo>
                  <a:lnTo>
                    <a:pt x="21600" y="4801"/>
                  </a:lnTo>
                  <a:lnTo>
                    <a:pt x="20182" y="832"/>
                  </a:lnTo>
                  <a:lnTo>
                    <a:pt x="18394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" name="Google Shape;109;p8"/>
            <p:cNvSpPr/>
            <p:nvPr/>
          </p:nvSpPr>
          <p:spPr>
            <a:xfrm>
              <a:off x="456641" y="237224"/>
              <a:ext cx="99124" cy="3341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393" y="0"/>
                  </a:moveTo>
                  <a:lnTo>
                    <a:pt x="18907" y="0"/>
                  </a:lnTo>
                  <a:lnTo>
                    <a:pt x="14773" y="389"/>
                  </a:lnTo>
                  <a:lnTo>
                    <a:pt x="6471" y="3337"/>
                  </a:lnTo>
                  <a:lnTo>
                    <a:pt x="0" y="11190"/>
                  </a:lnTo>
                  <a:lnTo>
                    <a:pt x="634" y="19137"/>
                  </a:lnTo>
                  <a:lnTo>
                    <a:pt x="1735" y="21600"/>
                  </a:lnTo>
                  <a:lnTo>
                    <a:pt x="3158" y="21600"/>
                  </a:lnTo>
                  <a:lnTo>
                    <a:pt x="3365" y="21526"/>
                  </a:lnTo>
                  <a:lnTo>
                    <a:pt x="3573" y="21378"/>
                  </a:lnTo>
                  <a:lnTo>
                    <a:pt x="7407" y="19017"/>
                  </a:lnTo>
                  <a:lnTo>
                    <a:pt x="11252" y="17320"/>
                  </a:lnTo>
                  <a:lnTo>
                    <a:pt x="15093" y="16288"/>
                  </a:lnTo>
                  <a:lnTo>
                    <a:pt x="18918" y="15927"/>
                  </a:lnTo>
                  <a:lnTo>
                    <a:pt x="20399" y="15919"/>
                  </a:lnTo>
                  <a:lnTo>
                    <a:pt x="21600" y="12348"/>
                  </a:lnTo>
                  <a:lnTo>
                    <a:pt x="21595" y="3555"/>
                  </a:lnTo>
                  <a:lnTo>
                    <a:pt x="20393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" name="Google Shape;110;p8"/>
            <p:cNvSpPr/>
            <p:nvPr/>
          </p:nvSpPr>
          <p:spPr>
            <a:xfrm>
              <a:off x="565099" y="135599"/>
              <a:ext cx="82487" cy="755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144" y="0"/>
                  </a:moveTo>
                  <a:lnTo>
                    <a:pt x="2125" y="327"/>
                  </a:lnTo>
                  <a:lnTo>
                    <a:pt x="0" y="3445"/>
                  </a:lnTo>
                  <a:lnTo>
                    <a:pt x="299" y="5653"/>
                  </a:lnTo>
                  <a:lnTo>
                    <a:pt x="1729" y="6816"/>
                  </a:lnTo>
                  <a:lnTo>
                    <a:pt x="5521" y="10041"/>
                  </a:lnTo>
                  <a:lnTo>
                    <a:pt x="9110" y="13397"/>
                  </a:lnTo>
                  <a:lnTo>
                    <a:pt x="12486" y="16871"/>
                  </a:lnTo>
                  <a:lnTo>
                    <a:pt x="15634" y="20452"/>
                  </a:lnTo>
                  <a:lnTo>
                    <a:pt x="16269" y="21215"/>
                  </a:lnTo>
                  <a:lnTo>
                    <a:pt x="17144" y="21600"/>
                  </a:lnTo>
                  <a:lnTo>
                    <a:pt x="18793" y="21600"/>
                  </a:lnTo>
                  <a:lnTo>
                    <a:pt x="19571" y="21298"/>
                  </a:lnTo>
                  <a:lnTo>
                    <a:pt x="21507" y="19373"/>
                  </a:lnTo>
                  <a:lnTo>
                    <a:pt x="21600" y="17142"/>
                  </a:lnTo>
                  <a:lnTo>
                    <a:pt x="20400" y="15703"/>
                  </a:lnTo>
                  <a:lnTo>
                    <a:pt x="17039" y="11877"/>
                  </a:lnTo>
                  <a:lnTo>
                    <a:pt x="13440" y="8169"/>
                  </a:lnTo>
                  <a:lnTo>
                    <a:pt x="9615" y="4591"/>
                  </a:lnTo>
                  <a:lnTo>
                    <a:pt x="5577" y="1156"/>
                  </a:lnTo>
                  <a:lnTo>
                    <a:pt x="4144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" name="Google Shape;111;p8"/>
            <p:cNvSpPr/>
            <p:nvPr/>
          </p:nvSpPr>
          <p:spPr>
            <a:xfrm>
              <a:off x="435216" y="65787"/>
              <a:ext cx="95327" cy="5684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739" y="0"/>
                  </a:moveTo>
                  <a:lnTo>
                    <a:pt x="1116" y="1192"/>
                  </a:lnTo>
                  <a:lnTo>
                    <a:pt x="0" y="6013"/>
                  </a:lnTo>
                  <a:lnTo>
                    <a:pt x="714" y="8725"/>
                  </a:lnTo>
                  <a:lnTo>
                    <a:pt x="2152" y="9661"/>
                  </a:lnTo>
                  <a:lnTo>
                    <a:pt x="6079" y="12320"/>
                  </a:lnTo>
                  <a:lnTo>
                    <a:pt x="9889" y="15112"/>
                  </a:lnTo>
                  <a:lnTo>
                    <a:pt x="13569" y="18027"/>
                  </a:lnTo>
                  <a:lnTo>
                    <a:pt x="17105" y="21055"/>
                  </a:lnTo>
                  <a:lnTo>
                    <a:pt x="17519" y="21426"/>
                  </a:lnTo>
                  <a:lnTo>
                    <a:pt x="17968" y="21600"/>
                  </a:lnTo>
                  <a:lnTo>
                    <a:pt x="19410" y="21600"/>
                  </a:lnTo>
                  <a:lnTo>
                    <a:pt x="20377" y="20693"/>
                  </a:lnTo>
                  <a:lnTo>
                    <a:pt x="21600" y="16827"/>
                  </a:lnTo>
                  <a:lnTo>
                    <a:pt x="21082" y="13990"/>
                  </a:lnTo>
                  <a:lnTo>
                    <a:pt x="12211" y="6596"/>
                  </a:lnTo>
                  <a:lnTo>
                    <a:pt x="4173" y="931"/>
                  </a:lnTo>
                  <a:lnTo>
                    <a:pt x="2739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Google Shape;112;p8"/>
            <p:cNvSpPr/>
            <p:nvPr/>
          </p:nvSpPr>
          <p:spPr>
            <a:xfrm>
              <a:off x="293712" y="25299"/>
              <a:ext cx="98985" cy="4327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15" y="0"/>
                  </a:moveTo>
                  <a:lnTo>
                    <a:pt x="604" y="2112"/>
                  </a:lnTo>
                  <a:lnTo>
                    <a:pt x="0" y="8762"/>
                  </a:lnTo>
                  <a:lnTo>
                    <a:pt x="937" y="12014"/>
                  </a:lnTo>
                  <a:lnTo>
                    <a:pt x="6363" y="14669"/>
                  </a:lnTo>
                  <a:lnTo>
                    <a:pt x="10276" y="16772"/>
                  </a:lnTo>
                  <a:lnTo>
                    <a:pt x="14116" y="19006"/>
                  </a:lnTo>
                  <a:lnTo>
                    <a:pt x="18116" y="21524"/>
                  </a:lnTo>
                  <a:lnTo>
                    <a:pt x="18366" y="21600"/>
                  </a:lnTo>
                  <a:lnTo>
                    <a:pt x="19779" y="21600"/>
                  </a:lnTo>
                  <a:lnTo>
                    <a:pt x="20857" y="19844"/>
                  </a:lnTo>
                  <a:lnTo>
                    <a:pt x="21600" y="13872"/>
                  </a:lnTo>
                  <a:lnTo>
                    <a:pt x="20774" y="10467"/>
                  </a:lnTo>
                  <a:lnTo>
                    <a:pt x="11559" y="4826"/>
                  </a:lnTo>
                  <a:lnTo>
                    <a:pt x="3478" y="659"/>
                  </a:lnTo>
                  <a:lnTo>
                    <a:pt x="2015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Google Shape;113;p8"/>
            <p:cNvSpPr/>
            <p:nvPr/>
          </p:nvSpPr>
          <p:spPr>
            <a:xfrm>
              <a:off x="147789" y="4675"/>
              <a:ext cx="99595" cy="3365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45" y="0"/>
                  </a:moveTo>
                  <a:lnTo>
                    <a:pt x="254" y="3260"/>
                  </a:lnTo>
                  <a:lnTo>
                    <a:pt x="0" y="11957"/>
                  </a:lnTo>
                  <a:lnTo>
                    <a:pt x="1088" y="15788"/>
                  </a:lnTo>
                  <a:lnTo>
                    <a:pt x="6568" y="17283"/>
                  </a:lnTo>
                  <a:lnTo>
                    <a:pt x="10549" y="18548"/>
                  </a:lnTo>
                  <a:lnTo>
                    <a:pt x="14487" y="19962"/>
                  </a:lnTo>
                  <a:lnTo>
                    <a:pt x="18499" y="21576"/>
                  </a:lnTo>
                  <a:lnTo>
                    <a:pt x="18622" y="21600"/>
                  </a:lnTo>
                  <a:lnTo>
                    <a:pt x="20058" y="21600"/>
                  </a:lnTo>
                  <a:lnTo>
                    <a:pt x="21201" y="18755"/>
                  </a:lnTo>
                  <a:lnTo>
                    <a:pt x="21600" y="10482"/>
                  </a:lnTo>
                  <a:lnTo>
                    <a:pt x="20583" y="6480"/>
                  </a:lnTo>
                  <a:lnTo>
                    <a:pt x="15169" y="4275"/>
                  </a:lnTo>
                  <a:lnTo>
                    <a:pt x="11158" y="2836"/>
                  </a:lnTo>
                  <a:lnTo>
                    <a:pt x="7103" y="1547"/>
                  </a:lnTo>
                  <a:lnTo>
                    <a:pt x="1545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" name="Google Shape;114;p8"/>
            <p:cNvSpPr/>
            <p:nvPr/>
          </p:nvSpPr>
          <p:spPr>
            <a:xfrm>
              <a:off x="0" y="0"/>
              <a:ext cx="99226" cy="2552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021" y="0"/>
                  </a:moveTo>
                  <a:lnTo>
                    <a:pt x="3765" y="220"/>
                  </a:lnTo>
                  <a:lnTo>
                    <a:pt x="2626" y="366"/>
                  </a:lnTo>
                  <a:lnTo>
                    <a:pt x="1147" y="624"/>
                  </a:lnTo>
                  <a:lnTo>
                    <a:pt x="0" y="5492"/>
                  </a:lnTo>
                  <a:lnTo>
                    <a:pt x="133" y="17000"/>
                  </a:lnTo>
                  <a:lnTo>
                    <a:pt x="1371" y="21600"/>
                  </a:lnTo>
                  <a:lnTo>
                    <a:pt x="2861" y="21202"/>
                  </a:lnTo>
                  <a:lnTo>
                    <a:pt x="4003" y="21054"/>
                  </a:lnTo>
                  <a:lnTo>
                    <a:pt x="7191" y="20846"/>
                  </a:lnTo>
                  <a:lnTo>
                    <a:pt x="20480" y="20846"/>
                  </a:lnTo>
                  <a:lnTo>
                    <a:pt x="21498" y="17066"/>
                  </a:lnTo>
                  <a:lnTo>
                    <a:pt x="21600" y="5675"/>
                  </a:lnTo>
                  <a:lnTo>
                    <a:pt x="20441" y="850"/>
                  </a:lnTo>
                  <a:lnTo>
                    <a:pt x="18960" y="657"/>
                  </a:lnTo>
                  <a:lnTo>
                    <a:pt x="12164" y="36"/>
                  </a:lnTo>
                  <a:lnTo>
                    <a:pt x="7021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Google Shape;115;p8"/>
            <p:cNvSpPr/>
            <p:nvPr/>
          </p:nvSpPr>
          <p:spPr>
            <a:xfrm>
              <a:off x="33034" y="18669"/>
              <a:ext cx="61046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8131" y="1357"/>
                  </a:lnTo>
                  <a:lnTo>
                    <a:pt x="18981" y="21600"/>
                  </a:lnTo>
                  <a:lnTo>
                    <a:pt x="21317" y="21600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6" name="Google Shape;116;p8"/>
          <p:cNvGrpSpPr/>
          <p:nvPr/>
        </p:nvGrpSpPr>
        <p:grpSpPr>
          <a:xfrm>
            <a:off x="3326178" y="1491679"/>
            <a:ext cx="549797" cy="417463"/>
            <a:chOff x="0" y="0"/>
            <a:chExt cx="549796" cy="417462"/>
          </a:xfrm>
        </p:grpSpPr>
        <p:sp>
          <p:nvSpPr>
            <p:cNvPr id="117" name="Google Shape;117;p8"/>
            <p:cNvSpPr/>
            <p:nvPr/>
          </p:nvSpPr>
          <p:spPr>
            <a:xfrm>
              <a:off x="518820" y="241820"/>
              <a:ext cx="30976" cy="1756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196" y="0"/>
                  </a:moveTo>
                  <a:lnTo>
                    <a:pt x="0" y="0"/>
                  </a:lnTo>
                  <a:lnTo>
                    <a:pt x="4428" y="20958"/>
                  </a:lnTo>
                  <a:lnTo>
                    <a:pt x="8236" y="21600"/>
                  </a:lnTo>
                  <a:lnTo>
                    <a:pt x="13160" y="21600"/>
                  </a:lnTo>
                  <a:lnTo>
                    <a:pt x="17899" y="21567"/>
                  </a:lnTo>
                  <a:lnTo>
                    <a:pt x="21600" y="20864"/>
                  </a:lnTo>
                  <a:lnTo>
                    <a:pt x="17196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Google Shape;118;p8"/>
            <p:cNvSpPr/>
            <p:nvPr/>
          </p:nvSpPr>
          <p:spPr>
            <a:xfrm>
              <a:off x="352780" y="135534"/>
              <a:ext cx="77285" cy="18681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995" y="0"/>
                  </a:moveTo>
                  <a:lnTo>
                    <a:pt x="106" y="0"/>
                  </a:lnTo>
                  <a:lnTo>
                    <a:pt x="0" y="20604"/>
                  </a:lnTo>
                  <a:lnTo>
                    <a:pt x="632" y="21068"/>
                  </a:lnTo>
                  <a:lnTo>
                    <a:pt x="2712" y="21585"/>
                  </a:lnTo>
                  <a:lnTo>
                    <a:pt x="3997" y="21600"/>
                  </a:lnTo>
                  <a:lnTo>
                    <a:pt x="21600" y="17735"/>
                  </a:lnTo>
                  <a:lnTo>
                    <a:pt x="6904" y="17735"/>
                  </a:lnTo>
                  <a:lnTo>
                    <a:pt x="6995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Google Shape;119;p8"/>
            <p:cNvSpPr/>
            <p:nvPr/>
          </p:nvSpPr>
          <p:spPr>
            <a:xfrm>
              <a:off x="377482" y="208851"/>
              <a:ext cx="165998" cy="8007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634" y="0"/>
                  </a:moveTo>
                  <a:lnTo>
                    <a:pt x="0" y="21600"/>
                  </a:lnTo>
                  <a:lnTo>
                    <a:pt x="6842" y="21600"/>
                  </a:lnTo>
                  <a:lnTo>
                    <a:pt x="18391" y="8894"/>
                  </a:lnTo>
                  <a:lnTo>
                    <a:pt x="21600" y="8894"/>
                  </a:lnTo>
                  <a:lnTo>
                    <a:pt x="21480" y="2206"/>
                  </a:lnTo>
                  <a:lnTo>
                    <a:pt x="21177" y="1165"/>
                  </a:lnTo>
                  <a:lnTo>
                    <a:pt x="20221" y="21"/>
                  </a:lnTo>
                  <a:lnTo>
                    <a:pt x="19634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120;p8"/>
            <p:cNvSpPr/>
            <p:nvPr/>
          </p:nvSpPr>
          <p:spPr>
            <a:xfrm>
              <a:off x="160489" y="33185"/>
              <a:ext cx="87293" cy="19222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110" y="0"/>
                  </a:moveTo>
                  <a:lnTo>
                    <a:pt x="0" y="0"/>
                  </a:lnTo>
                  <a:lnTo>
                    <a:pt x="3108" y="20722"/>
                  </a:lnTo>
                  <a:lnTo>
                    <a:pt x="3699" y="21143"/>
                  </a:lnTo>
                  <a:lnTo>
                    <a:pt x="5519" y="21599"/>
                  </a:lnTo>
                  <a:lnTo>
                    <a:pt x="6621" y="21600"/>
                  </a:lnTo>
                  <a:lnTo>
                    <a:pt x="21600" y="17915"/>
                  </a:lnTo>
                  <a:lnTo>
                    <a:pt x="8796" y="17915"/>
                  </a:lnTo>
                  <a:lnTo>
                    <a:pt x="6110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Google Shape;121;p8"/>
            <p:cNvSpPr/>
            <p:nvPr/>
          </p:nvSpPr>
          <p:spPr>
            <a:xfrm>
              <a:off x="196037" y="101930"/>
              <a:ext cx="181827" cy="9069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894" y="0"/>
                  </a:moveTo>
                  <a:lnTo>
                    <a:pt x="0" y="21600"/>
                  </a:lnTo>
                  <a:lnTo>
                    <a:pt x="6147" y="21600"/>
                  </a:lnTo>
                  <a:lnTo>
                    <a:pt x="18666" y="8004"/>
                  </a:lnTo>
                  <a:lnTo>
                    <a:pt x="21594" y="8004"/>
                  </a:lnTo>
                  <a:lnTo>
                    <a:pt x="21600" y="2042"/>
                  </a:lnTo>
                  <a:lnTo>
                    <a:pt x="21328" y="1083"/>
                  </a:lnTo>
                  <a:lnTo>
                    <a:pt x="20444" y="21"/>
                  </a:lnTo>
                  <a:lnTo>
                    <a:pt x="19894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" name="Google Shape;122;p8"/>
            <p:cNvSpPr/>
            <p:nvPr/>
          </p:nvSpPr>
          <p:spPr>
            <a:xfrm>
              <a:off x="0" y="0"/>
              <a:ext cx="185182" cy="11581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244" y="0"/>
                  </a:moveTo>
                  <a:lnTo>
                    <a:pt x="19723" y="5"/>
                  </a:lnTo>
                  <a:lnTo>
                    <a:pt x="244" y="17594"/>
                  </a:lnTo>
                  <a:lnTo>
                    <a:pt x="0" y="18997"/>
                  </a:lnTo>
                  <a:lnTo>
                    <a:pt x="782" y="21207"/>
                  </a:lnTo>
                  <a:lnTo>
                    <a:pt x="1653" y="21600"/>
                  </a:lnTo>
                  <a:lnTo>
                    <a:pt x="18720" y="6189"/>
                  </a:lnTo>
                  <a:lnTo>
                    <a:pt x="21600" y="6189"/>
                  </a:lnTo>
                  <a:lnTo>
                    <a:pt x="21398" y="1452"/>
                  </a:lnTo>
                  <a:lnTo>
                    <a:pt x="21114" y="748"/>
                  </a:lnTo>
                  <a:lnTo>
                    <a:pt x="20244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3" name="Google Shape;123;p8"/>
          <p:cNvGrpSpPr/>
          <p:nvPr/>
        </p:nvGrpSpPr>
        <p:grpSpPr>
          <a:xfrm>
            <a:off x="2090143" y="1149598"/>
            <a:ext cx="425743" cy="419992"/>
            <a:chOff x="0" y="0"/>
            <a:chExt cx="425742" cy="419991"/>
          </a:xfrm>
        </p:grpSpPr>
        <p:sp>
          <p:nvSpPr>
            <p:cNvPr id="124" name="Google Shape;124;p8"/>
            <p:cNvSpPr/>
            <p:nvPr/>
          </p:nvSpPr>
          <p:spPr>
            <a:xfrm>
              <a:off x="0" y="0"/>
              <a:ext cx="425742" cy="41999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92" y="0"/>
                  </a:moveTo>
                  <a:lnTo>
                    <a:pt x="5594" y="1706"/>
                  </a:lnTo>
                  <a:lnTo>
                    <a:pt x="5683" y="3230"/>
                  </a:lnTo>
                  <a:lnTo>
                    <a:pt x="5784" y="4793"/>
                  </a:lnTo>
                  <a:lnTo>
                    <a:pt x="5905" y="6339"/>
                  </a:lnTo>
                  <a:lnTo>
                    <a:pt x="5918" y="7000"/>
                  </a:lnTo>
                  <a:lnTo>
                    <a:pt x="5799" y="7579"/>
                  </a:lnTo>
                  <a:lnTo>
                    <a:pt x="5498" y="8073"/>
                  </a:lnTo>
                  <a:lnTo>
                    <a:pt x="4965" y="8483"/>
                  </a:lnTo>
                  <a:lnTo>
                    <a:pt x="4604" y="8714"/>
                  </a:lnTo>
                  <a:lnTo>
                    <a:pt x="4264" y="8982"/>
                  </a:lnTo>
                  <a:lnTo>
                    <a:pt x="3932" y="9265"/>
                  </a:lnTo>
                  <a:lnTo>
                    <a:pt x="3597" y="9544"/>
                  </a:lnTo>
                  <a:lnTo>
                    <a:pt x="0" y="12408"/>
                  </a:lnTo>
                  <a:lnTo>
                    <a:pt x="360" y="12525"/>
                  </a:lnTo>
                  <a:lnTo>
                    <a:pt x="587" y="12611"/>
                  </a:lnTo>
                  <a:lnTo>
                    <a:pt x="5166" y="13822"/>
                  </a:lnTo>
                  <a:lnTo>
                    <a:pt x="6621" y="14181"/>
                  </a:lnTo>
                  <a:lnTo>
                    <a:pt x="6976" y="14305"/>
                  </a:lnTo>
                  <a:lnTo>
                    <a:pt x="7239" y="14489"/>
                  </a:lnTo>
                  <a:lnTo>
                    <a:pt x="7433" y="14743"/>
                  </a:lnTo>
                  <a:lnTo>
                    <a:pt x="7579" y="15075"/>
                  </a:lnTo>
                  <a:lnTo>
                    <a:pt x="8143" y="16679"/>
                  </a:lnTo>
                  <a:lnTo>
                    <a:pt x="8720" y="18293"/>
                  </a:lnTo>
                  <a:lnTo>
                    <a:pt x="9910" y="21600"/>
                  </a:lnTo>
                  <a:lnTo>
                    <a:pt x="10124" y="21277"/>
                  </a:lnTo>
                  <a:lnTo>
                    <a:pt x="10278" y="21057"/>
                  </a:lnTo>
                  <a:lnTo>
                    <a:pt x="12038" y="18271"/>
                  </a:lnTo>
                  <a:lnTo>
                    <a:pt x="12842" y="16989"/>
                  </a:lnTo>
                  <a:lnTo>
                    <a:pt x="13635" y="15701"/>
                  </a:lnTo>
                  <a:lnTo>
                    <a:pt x="13905" y="15257"/>
                  </a:lnTo>
                  <a:lnTo>
                    <a:pt x="14203" y="15108"/>
                  </a:lnTo>
                  <a:lnTo>
                    <a:pt x="21600" y="14834"/>
                  </a:lnTo>
                  <a:lnTo>
                    <a:pt x="20740" y="13747"/>
                  </a:lnTo>
                  <a:lnTo>
                    <a:pt x="19917" y="12692"/>
                  </a:lnTo>
                  <a:lnTo>
                    <a:pt x="19094" y="11684"/>
                  </a:lnTo>
                  <a:lnTo>
                    <a:pt x="18234" y="10737"/>
                  </a:lnTo>
                  <a:lnTo>
                    <a:pt x="17495" y="9810"/>
                  </a:lnTo>
                  <a:lnTo>
                    <a:pt x="17098" y="8854"/>
                  </a:lnTo>
                  <a:lnTo>
                    <a:pt x="17056" y="7817"/>
                  </a:lnTo>
                  <a:lnTo>
                    <a:pt x="17381" y="6650"/>
                  </a:lnTo>
                  <a:lnTo>
                    <a:pt x="17815" y="5432"/>
                  </a:lnTo>
                  <a:lnTo>
                    <a:pt x="18179" y="4152"/>
                  </a:lnTo>
                  <a:lnTo>
                    <a:pt x="11805" y="4152"/>
                  </a:lnTo>
                  <a:lnTo>
                    <a:pt x="11432" y="4047"/>
                  </a:lnTo>
                  <a:lnTo>
                    <a:pt x="11053" y="3811"/>
                  </a:lnTo>
                  <a:lnTo>
                    <a:pt x="10464" y="3375"/>
                  </a:lnTo>
                  <a:lnTo>
                    <a:pt x="9861" y="2957"/>
                  </a:lnTo>
                  <a:lnTo>
                    <a:pt x="9737" y="2874"/>
                  </a:lnTo>
                  <a:lnTo>
                    <a:pt x="5492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" name="Google Shape;125;p8"/>
            <p:cNvSpPr/>
            <p:nvPr/>
          </p:nvSpPr>
          <p:spPr>
            <a:xfrm>
              <a:off x="232682" y="30162"/>
              <a:ext cx="138881" cy="5057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20601" y="857"/>
                  </a:lnTo>
                  <a:lnTo>
                    <a:pt x="19957" y="1286"/>
                  </a:lnTo>
                  <a:lnTo>
                    <a:pt x="10899" y="10991"/>
                  </a:lnTo>
                  <a:lnTo>
                    <a:pt x="6692" y="15580"/>
                  </a:lnTo>
                  <a:lnTo>
                    <a:pt x="2502" y="20313"/>
                  </a:lnTo>
                  <a:lnTo>
                    <a:pt x="1193" y="21446"/>
                  </a:lnTo>
                  <a:lnTo>
                    <a:pt x="0" y="21600"/>
                  </a:lnTo>
                  <a:lnTo>
                    <a:pt x="19538" y="21600"/>
                  </a:lnTo>
                  <a:lnTo>
                    <a:pt x="20534" y="10987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6" name="Google Shape;126;p8"/>
          <p:cNvGrpSpPr/>
          <p:nvPr/>
        </p:nvGrpSpPr>
        <p:grpSpPr>
          <a:xfrm>
            <a:off x="143670" y="964422"/>
            <a:ext cx="440825" cy="201719"/>
            <a:chOff x="0" y="0"/>
            <a:chExt cx="440823" cy="201718"/>
          </a:xfrm>
        </p:grpSpPr>
        <p:sp>
          <p:nvSpPr>
            <p:cNvPr id="127" name="Google Shape;127;p8"/>
            <p:cNvSpPr/>
            <p:nvPr/>
          </p:nvSpPr>
          <p:spPr>
            <a:xfrm>
              <a:off x="94359" y="37040"/>
              <a:ext cx="346464" cy="16467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526" y="0"/>
                  </a:moveTo>
                  <a:lnTo>
                    <a:pt x="0" y="0"/>
                  </a:lnTo>
                  <a:lnTo>
                    <a:pt x="2873" y="59"/>
                  </a:lnTo>
                  <a:lnTo>
                    <a:pt x="5688" y="894"/>
                  </a:lnTo>
                  <a:lnTo>
                    <a:pt x="8411" y="2475"/>
                  </a:lnTo>
                  <a:lnTo>
                    <a:pt x="11009" y="4773"/>
                  </a:lnTo>
                  <a:lnTo>
                    <a:pt x="13451" y="7760"/>
                  </a:lnTo>
                  <a:lnTo>
                    <a:pt x="15704" y="11407"/>
                  </a:lnTo>
                  <a:lnTo>
                    <a:pt x="17734" y="15685"/>
                  </a:lnTo>
                  <a:lnTo>
                    <a:pt x="19509" y="20564"/>
                  </a:lnTo>
                  <a:lnTo>
                    <a:pt x="19832" y="21243"/>
                  </a:lnTo>
                  <a:lnTo>
                    <a:pt x="20240" y="21595"/>
                  </a:lnTo>
                  <a:lnTo>
                    <a:pt x="20682" y="21600"/>
                  </a:lnTo>
                  <a:lnTo>
                    <a:pt x="21106" y="21236"/>
                  </a:lnTo>
                  <a:lnTo>
                    <a:pt x="21429" y="20555"/>
                  </a:lnTo>
                  <a:lnTo>
                    <a:pt x="21597" y="19696"/>
                  </a:lnTo>
                  <a:lnTo>
                    <a:pt x="21600" y="18767"/>
                  </a:lnTo>
                  <a:lnTo>
                    <a:pt x="21427" y="17877"/>
                  </a:lnTo>
                  <a:lnTo>
                    <a:pt x="19675" y="12996"/>
                  </a:lnTo>
                  <a:lnTo>
                    <a:pt x="17692" y="8651"/>
                  </a:lnTo>
                  <a:lnTo>
                    <a:pt x="15504" y="4865"/>
                  </a:lnTo>
                  <a:lnTo>
                    <a:pt x="13137" y="1662"/>
                  </a:lnTo>
                  <a:lnTo>
                    <a:pt x="11526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Google Shape;128;p8"/>
            <p:cNvSpPr/>
            <p:nvPr/>
          </p:nvSpPr>
          <p:spPr>
            <a:xfrm>
              <a:off x="0" y="0"/>
              <a:ext cx="279232" cy="5532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297" y="0"/>
                  </a:moveTo>
                  <a:lnTo>
                    <a:pt x="6745" y="176"/>
                  </a:lnTo>
                  <a:lnTo>
                    <a:pt x="3169" y="2504"/>
                  </a:lnTo>
                  <a:lnTo>
                    <a:pt x="0" y="6595"/>
                  </a:lnTo>
                  <a:lnTo>
                    <a:pt x="0" y="21600"/>
                  </a:lnTo>
                  <a:lnTo>
                    <a:pt x="3702" y="16680"/>
                  </a:lnTo>
                  <a:lnTo>
                    <a:pt x="7299" y="14461"/>
                  </a:lnTo>
                  <a:lnTo>
                    <a:pt x="21600" y="14461"/>
                  </a:lnTo>
                  <a:lnTo>
                    <a:pt x="20475" y="11678"/>
                  </a:lnTo>
                  <a:lnTo>
                    <a:pt x="17194" y="5820"/>
                  </a:lnTo>
                  <a:lnTo>
                    <a:pt x="13791" y="1904"/>
                  </a:lnTo>
                  <a:lnTo>
                    <a:pt x="10297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9" name="Google Shape;129;p8"/>
          <p:cNvGrpSpPr/>
          <p:nvPr/>
        </p:nvGrpSpPr>
        <p:grpSpPr>
          <a:xfrm>
            <a:off x="143669" y="1140344"/>
            <a:ext cx="292702" cy="92066"/>
            <a:chOff x="0" y="0"/>
            <a:chExt cx="292701" cy="92064"/>
          </a:xfrm>
        </p:grpSpPr>
        <p:sp>
          <p:nvSpPr>
            <p:cNvPr id="130" name="Google Shape;130;p8"/>
            <p:cNvSpPr/>
            <p:nvPr/>
          </p:nvSpPr>
          <p:spPr>
            <a:xfrm>
              <a:off x="123448" y="36884"/>
              <a:ext cx="169253" cy="551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438" y="0"/>
                  </a:moveTo>
                  <a:lnTo>
                    <a:pt x="0" y="0"/>
                  </a:lnTo>
                  <a:lnTo>
                    <a:pt x="6234" y="2487"/>
                  </a:lnTo>
                  <a:lnTo>
                    <a:pt x="12234" y="9230"/>
                  </a:lnTo>
                  <a:lnTo>
                    <a:pt x="17790" y="20071"/>
                  </a:lnTo>
                  <a:lnTo>
                    <a:pt x="18624" y="21381"/>
                  </a:lnTo>
                  <a:lnTo>
                    <a:pt x="19525" y="21600"/>
                  </a:lnTo>
                  <a:lnTo>
                    <a:pt x="20386" y="20765"/>
                  </a:lnTo>
                  <a:lnTo>
                    <a:pt x="21103" y="18912"/>
                  </a:lnTo>
                  <a:lnTo>
                    <a:pt x="21529" y="16354"/>
                  </a:lnTo>
                  <a:lnTo>
                    <a:pt x="21600" y="13589"/>
                  </a:lnTo>
                  <a:lnTo>
                    <a:pt x="21328" y="10945"/>
                  </a:lnTo>
                  <a:lnTo>
                    <a:pt x="20725" y="8751"/>
                  </a:lnTo>
                  <a:lnTo>
                    <a:pt x="16438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" name="Google Shape;131;p8"/>
            <p:cNvSpPr/>
            <p:nvPr/>
          </p:nvSpPr>
          <p:spPr>
            <a:xfrm>
              <a:off x="0" y="0"/>
              <a:ext cx="252250" cy="7555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609" y="0"/>
                  </a:moveTo>
                  <a:lnTo>
                    <a:pt x="5691" y="1632"/>
                  </a:lnTo>
                  <a:lnTo>
                    <a:pt x="1931" y="5652"/>
                  </a:lnTo>
                  <a:lnTo>
                    <a:pt x="0" y="9123"/>
                  </a:lnTo>
                  <a:lnTo>
                    <a:pt x="0" y="21600"/>
                  </a:lnTo>
                  <a:lnTo>
                    <a:pt x="2387" y="16566"/>
                  </a:lnTo>
                  <a:lnTo>
                    <a:pt x="6372" y="11950"/>
                  </a:lnTo>
                  <a:lnTo>
                    <a:pt x="10571" y="10545"/>
                  </a:lnTo>
                  <a:lnTo>
                    <a:pt x="21600" y="10545"/>
                  </a:lnTo>
                  <a:lnTo>
                    <a:pt x="21048" y="9319"/>
                  </a:lnTo>
                  <a:lnTo>
                    <a:pt x="17371" y="3912"/>
                  </a:lnTo>
                  <a:lnTo>
                    <a:pt x="13530" y="783"/>
                  </a:lnTo>
                  <a:lnTo>
                    <a:pt x="9609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2" name="Google Shape;132;p8"/>
          <p:cNvSpPr/>
          <p:nvPr/>
        </p:nvSpPr>
        <p:spPr>
          <a:xfrm>
            <a:off x="319155" y="2876953"/>
            <a:ext cx="4396515" cy="368041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3" name="Google Shape;133;p8"/>
          <p:cNvGrpSpPr/>
          <p:nvPr/>
        </p:nvGrpSpPr>
        <p:grpSpPr>
          <a:xfrm>
            <a:off x="3035890" y="252038"/>
            <a:ext cx="425743" cy="419991"/>
            <a:chOff x="0" y="0"/>
            <a:chExt cx="425742" cy="419990"/>
          </a:xfrm>
        </p:grpSpPr>
        <p:sp>
          <p:nvSpPr>
            <p:cNvPr id="134" name="Google Shape;134;p8"/>
            <p:cNvSpPr/>
            <p:nvPr/>
          </p:nvSpPr>
          <p:spPr>
            <a:xfrm>
              <a:off x="0" y="0"/>
              <a:ext cx="425742" cy="4199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92" y="0"/>
                  </a:moveTo>
                  <a:lnTo>
                    <a:pt x="5594" y="1706"/>
                  </a:lnTo>
                  <a:lnTo>
                    <a:pt x="5683" y="3230"/>
                  </a:lnTo>
                  <a:lnTo>
                    <a:pt x="5784" y="4793"/>
                  </a:lnTo>
                  <a:lnTo>
                    <a:pt x="5905" y="6339"/>
                  </a:lnTo>
                  <a:lnTo>
                    <a:pt x="5918" y="7000"/>
                  </a:lnTo>
                  <a:lnTo>
                    <a:pt x="5799" y="7579"/>
                  </a:lnTo>
                  <a:lnTo>
                    <a:pt x="5498" y="8073"/>
                  </a:lnTo>
                  <a:lnTo>
                    <a:pt x="4965" y="8483"/>
                  </a:lnTo>
                  <a:lnTo>
                    <a:pt x="4604" y="8714"/>
                  </a:lnTo>
                  <a:lnTo>
                    <a:pt x="4264" y="8982"/>
                  </a:lnTo>
                  <a:lnTo>
                    <a:pt x="3931" y="9265"/>
                  </a:lnTo>
                  <a:lnTo>
                    <a:pt x="3597" y="9544"/>
                  </a:lnTo>
                  <a:lnTo>
                    <a:pt x="0" y="12409"/>
                  </a:lnTo>
                  <a:lnTo>
                    <a:pt x="360" y="12525"/>
                  </a:lnTo>
                  <a:lnTo>
                    <a:pt x="588" y="12611"/>
                  </a:lnTo>
                  <a:lnTo>
                    <a:pt x="5166" y="13822"/>
                  </a:lnTo>
                  <a:lnTo>
                    <a:pt x="6621" y="14181"/>
                  </a:lnTo>
                  <a:lnTo>
                    <a:pt x="6976" y="14305"/>
                  </a:lnTo>
                  <a:lnTo>
                    <a:pt x="7239" y="14489"/>
                  </a:lnTo>
                  <a:lnTo>
                    <a:pt x="7433" y="14743"/>
                  </a:lnTo>
                  <a:lnTo>
                    <a:pt x="7579" y="15075"/>
                  </a:lnTo>
                  <a:lnTo>
                    <a:pt x="8143" y="16679"/>
                  </a:lnTo>
                  <a:lnTo>
                    <a:pt x="8720" y="18293"/>
                  </a:lnTo>
                  <a:lnTo>
                    <a:pt x="9910" y="21600"/>
                  </a:lnTo>
                  <a:lnTo>
                    <a:pt x="10124" y="21277"/>
                  </a:lnTo>
                  <a:lnTo>
                    <a:pt x="10278" y="21057"/>
                  </a:lnTo>
                  <a:lnTo>
                    <a:pt x="12038" y="18271"/>
                  </a:lnTo>
                  <a:lnTo>
                    <a:pt x="12842" y="16989"/>
                  </a:lnTo>
                  <a:lnTo>
                    <a:pt x="13635" y="15701"/>
                  </a:lnTo>
                  <a:lnTo>
                    <a:pt x="13905" y="15257"/>
                  </a:lnTo>
                  <a:lnTo>
                    <a:pt x="14203" y="15108"/>
                  </a:lnTo>
                  <a:lnTo>
                    <a:pt x="21600" y="14834"/>
                  </a:lnTo>
                  <a:lnTo>
                    <a:pt x="20740" y="13747"/>
                  </a:lnTo>
                  <a:lnTo>
                    <a:pt x="19917" y="12692"/>
                  </a:lnTo>
                  <a:lnTo>
                    <a:pt x="19094" y="11684"/>
                  </a:lnTo>
                  <a:lnTo>
                    <a:pt x="18234" y="10737"/>
                  </a:lnTo>
                  <a:lnTo>
                    <a:pt x="17495" y="9810"/>
                  </a:lnTo>
                  <a:lnTo>
                    <a:pt x="17098" y="8854"/>
                  </a:lnTo>
                  <a:lnTo>
                    <a:pt x="17056" y="7817"/>
                  </a:lnTo>
                  <a:lnTo>
                    <a:pt x="17381" y="6650"/>
                  </a:lnTo>
                  <a:lnTo>
                    <a:pt x="17815" y="5432"/>
                  </a:lnTo>
                  <a:lnTo>
                    <a:pt x="18179" y="4152"/>
                  </a:lnTo>
                  <a:lnTo>
                    <a:pt x="11805" y="4152"/>
                  </a:lnTo>
                  <a:lnTo>
                    <a:pt x="11432" y="4047"/>
                  </a:lnTo>
                  <a:lnTo>
                    <a:pt x="11053" y="3811"/>
                  </a:lnTo>
                  <a:lnTo>
                    <a:pt x="10464" y="3375"/>
                  </a:lnTo>
                  <a:lnTo>
                    <a:pt x="9861" y="2957"/>
                  </a:lnTo>
                  <a:lnTo>
                    <a:pt x="8641" y="2140"/>
                  </a:lnTo>
                  <a:lnTo>
                    <a:pt x="5492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Google Shape;135;p8"/>
            <p:cNvSpPr/>
            <p:nvPr/>
          </p:nvSpPr>
          <p:spPr>
            <a:xfrm>
              <a:off x="232682" y="30162"/>
              <a:ext cx="138881" cy="5057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20601" y="857"/>
                  </a:lnTo>
                  <a:lnTo>
                    <a:pt x="19957" y="1286"/>
                  </a:lnTo>
                  <a:lnTo>
                    <a:pt x="10899" y="10991"/>
                  </a:lnTo>
                  <a:lnTo>
                    <a:pt x="6692" y="15580"/>
                  </a:lnTo>
                  <a:lnTo>
                    <a:pt x="2502" y="20313"/>
                  </a:lnTo>
                  <a:lnTo>
                    <a:pt x="1193" y="21446"/>
                  </a:lnTo>
                  <a:lnTo>
                    <a:pt x="0" y="21600"/>
                  </a:lnTo>
                  <a:lnTo>
                    <a:pt x="19538" y="21600"/>
                  </a:lnTo>
                  <a:lnTo>
                    <a:pt x="20534" y="10987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6" name="Google Shape;136;p8"/>
          <p:cNvGrpSpPr/>
          <p:nvPr/>
        </p:nvGrpSpPr>
        <p:grpSpPr>
          <a:xfrm>
            <a:off x="3728321" y="2267631"/>
            <a:ext cx="712766" cy="353074"/>
            <a:chOff x="0" y="0"/>
            <a:chExt cx="712765" cy="353073"/>
          </a:xfrm>
        </p:grpSpPr>
        <p:sp>
          <p:nvSpPr>
            <p:cNvPr id="137" name="Google Shape;137;p8"/>
            <p:cNvSpPr/>
            <p:nvPr/>
          </p:nvSpPr>
          <p:spPr>
            <a:xfrm>
              <a:off x="0" y="0"/>
              <a:ext cx="551175" cy="35307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874" y="0"/>
                  </a:moveTo>
                  <a:lnTo>
                    <a:pt x="14074" y="28"/>
                  </a:lnTo>
                  <a:lnTo>
                    <a:pt x="12263" y="392"/>
                  </a:lnTo>
                  <a:lnTo>
                    <a:pt x="10395" y="1138"/>
                  </a:lnTo>
                  <a:lnTo>
                    <a:pt x="8629" y="2226"/>
                  </a:lnTo>
                  <a:lnTo>
                    <a:pt x="6981" y="3632"/>
                  </a:lnTo>
                  <a:lnTo>
                    <a:pt x="5465" y="5331"/>
                  </a:lnTo>
                  <a:lnTo>
                    <a:pt x="4097" y="7298"/>
                  </a:lnTo>
                  <a:lnTo>
                    <a:pt x="2892" y="9510"/>
                  </a:lnTo>
                  <a:lnTo>
                    <a:pt x="1864" y="11941"/>
                  </a:lnTo>
                  <a:lnTo>
                    <a:pt x="1030" y="14566"/>
                  </a:lnTo>
                  <a:lnTo>
                    <a:pt x="403" y="17362"/>
                  </a:lnTo>
                  <a:lnTo>
                    <a:pt x="0" y="20303"/>
                  </a:lnTo>
                  <a:lnTo>
                    <a:pt x="15" y="20752"/>
                  </a:lnTo>
                  <a:lnTo>
                    <a:pt x="682" y="21600"/>
                  </a:lnTo>
                  <a:lnTo>
                    <a:pt x="1070" y="21600"/>
                  </a:lnTo>
                  <a:lnTo>
                    <a:pt x="1379" y="21197"/>
                  </a:lnTo>
                  <a:lnTo>
                    <a:pt x="1432" y="20636"/>
                  </a:lnTo>
                  <a:lnTo>
                    <a:pt x="1851" y="17685"/>
                  </a:lnTo>
                  <a:lnTo>
                    <a:pt x="2517" y="14901"/>
                  </a:lnTo>
                  <a:lnTo>
                    <a:pt x="3411" y="12312"/>
                  </a:lnTo>
                  <a:lnTo>
                    <a:pt x="4516" y="9951"/>
                  </a:lnTo>
                  <a:lnTo>
                    <a:pt x="5812" y="7847"/>
                  </a:lnTo>
                  <a:lnTo>
                    <a:pt x="7280" y="6031"/>
                  </a:lnTo>
                  <a:lnTo>
                    <a:pt x="8902" y="4533"/>
                  </a:lnTo>
                  <a:lnTo>
                    <a:pt x="10659" y="3384"/>
                  </a:lnTo>
                  <a:lnTo>
                    <a:pt x="12533" y="2614"/>
                  </a:lnTo>
                  <a:lnTo>
                    <a:pt x="14355" y="2267"/>
                  </a:lnTo>
                  <a:lnTo>
                    <a:pt x="21600" y="2267"/>
                  </a:lnTo>
                  <a:lnTo>
                    <a:pt x="21030" y="1830"/>
                  </a:lnTo>
                  <a:lnTo>
                    <a:pt x="19368" y="912"/>
                  </a:lnTo>
                  <a:lnTo>
                    <a:pt x="17644" y="298"/>
                  </a:lnTo>
                  <a:lnTo>
                    <a:pt x="15874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Google Shape;138;p8"/>
            <p:cNvSpPr/>
            <p:nvPr/>
          </p:nvSpPr>
          <p:spPr>
            <a:xfrm>
              <a:off x="366291" y="37048"/>
              <a:ext cx="346474" cy="16467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526" y="0"/>
                  </a:moveTo>
                  <a:lnTo>
                    <a:pt x="0" y="0"/>
                  </a:lnTo>
                  <a:lnTo>
                    <a:pt x="2873" y="59"/>
                  </a:lnTo>
                  <a:lnTo>
                    <a:pt x="5687" y="893"/>
                  </a:lnTo>
                  <a:lnTo>
                    <a:pt x="8410" y="2474"/>
                  </a:lnTo>
                  <a:lnTo>
                    <a:pt x="11009" y="4773"/>
                  </a:lnTo>
                  <a:lnTo>
                    <a:pt x="13451" y="7760"/>
                  </a:lnTo>
                  <a:lnTo>
                    <a:pt x="15704" y="11407"/>
                  </a:lnTo>
                  <a:lnTo>
                    <a:pt x="17734" y="15685"/>
                  </a:lnTo>
                  <a:lnTo>
                    <a:pt x="19510" y="20564"/>
                  </a:lnTo>
                  <a:lnTo>
                    <a:pt x="19834" y="21243"/>
                  </a:lnTo>
                  <a:lnTo>
                    <a:pt x="20243" y="21595"/>
                  </a:lnTo>
                  <a:lnTo>
                    <a:pt x="20684" y="21600"/>
                  </a:lnTo>
                  <a:lnTo>
                    <a:pt x="21107" y="21237"/>
                  </a:lnTo>
                  <a:lnTo>
                    <a:pt x="21430" y="20556"/>
                  </a:lnTo>
                  <a:lnTo>
                    <a:pt x="21598" y="19696"/>
                  </a:lnTo>
                  <a:lnTo>
                    <a:pt x="21600" y="18767"/>
                  </a:lnTo>
                  <a:lnTo>
                    <a:pt x="21427" y="17877"/>
                  </a:lnTo>
                  <a:lnTo>
                    <a:pt x="19675" y="12996"/>
                  </a:lnTo>
                  <a:lnTo>
                    <a:pt x="17692" y="8651"/>
                  </a:lnTo>
                  <a:lnTo>
                    <a:pt x="15499" y="4859"/>
                  </a:lnTo>
                  <a:lnTo>
                    <a:pt x="13138" y="1662"/>
                  </a:lnTo>
                  <a:lnTo>
                    <a:pt x="11526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9" name="Google Shape;139;p8"/>
          <p:cNvGrpSpPr/>
          <p:nvPr/>
        </p:nvGrpSpPr>
        <p:grpSpPr>
          <a:xfrm>
            <a:off x="3888265" y="2443566"/>
            <a:ext cx="404707" cy="173294"/>
            <a:chOff x="0" y="0"/>
            <a:chExt cx="404706" cy="173293"/>
          </a:xfrm>
        </p:grpSpPr>
        <p:sp>
          <p:nvSpPr>
            <p:cNvPr id="140" name="Google Shape;140;p8"/>
            <p:cNvSpPr/>
            <p:nvPr/>
          </p:nvSpPr>
          <p:spPr>
            <a:xfrm>
              <a:off x="0" y="0"/>
              <a:ext cx="364240" cy="17329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296" y="0"/>
                  </a:moveTo>
                  <a:lnTo>
                    <a:pt x="10583" y="711"/>
                  </a:lnTo>
                  <a:lnTo>
                    <a:pt x="7980" y="2464"/>
                  </a:lnTo>
                  <a:lnTo>
                    <a:pt x="5584" y="5174"/>
                  </a:lnTo>
                  <a:lnTo>
                    <a:pt x="3443" y="8763"/>
                  </a:lnTo>
                  <a:lnTo>
                    <a:pt x="1604" y="13152"/>
                  </a:lnTo>
                  <a:lnTo>
                    <a:pt x="114" y="18263"/>
                  </a:lnTo>
                  <a:lnTo>
                    <a:pt x="0" y="19145"/>
                  </a:lnTo>
                  <a:lnTo>
                    <a:pt x="54" y="20021"/>
                  </a:lnTo>
                  <a:lnTo>
                    <a:pt x="260" y="20791"/>
                  </a:lnTo>
                  <a:lnTo>
                    <a:pt x="602" y="21355"/>
                  </a:lnTo>
                  <a:lnTo>
                    <a:pt x="760" y="21521"/>
                  </a:lnTo>
                  <a:lnTo>
                    <a:pt x="928" y="21600"/>
                  </a:lnTo>
                  <a:lnTo>
                    <a:pt x="1494" y="21600"/>
                  </a:lnTo>
                  <a:lnTo>
                    <a:pt x="1881" y="21135"/>
                  </a:lnTo>
                  <a:lnTo>
                    <a:pt x="2074" y="20329"/>
                  </a:lnTo>
                  <a:lnTo>
                    <a:pt x="3726" y="14914"/>
                  </a:lnTo>
                  <a:lnTo>
                    <a:pt x="5826" y="10500"/>
                  </a:lnTo>
                  <a:lnTo>
                    <a:pt x="8295" y="7222"/>
                  </a:lnTo>
                  <a:lnTo>
                    <a:pt x="11056" y="5210"/>
                  </a:lnTo>
                  <a:lnTo>
                    <a:pt x="13962" y="4595"/>
                  </a:lnTo>
                  <a:lnTo>
                    <a:pt x="21600" y="4595"/>
                  </a:lnTo>
                  <a:lnTo>
                    <a:pt x="21219" y="4062"/>
                  </a:lnTo>
                  <a:lnTo>
                    <a:pt x="18672" y="1706"/>
                  </a:lnTo>
                  <a:lnTo>
                    <a:pt x="16012" y="342"/>
                  </a:lnTo>
                  <a:lnTo>
                    <a:pt x="13296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Google Shape;141;p8"/>
            <p:cNvSpPr/>
            <p:nvPr/>
          </p:nvSpPr>
          <p:spPr>
            <a:xfrm>
              <a:off x="235439" y="36867"/>
              <a:ext cx="169267" cy="5518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436" y="0"/>
                  </a:moveTo>
                  <a:lnTo>
                    <a:pt x="0" y="0"/>
                  </a:lnTo>
                  <a:lnTo>
                    <a:pt x="6233" y="2488"/>
                  </a:lnTo>
                  <a:lnTo>
                    <a:pt x="12233" y="9233"/>
                  </a:lnTo>
                  <a:lnTo>
                    <a:pt x="17788" y="20077"/>
                  </a:lnTo>
                  <a:lnTo>
                    <a:pt x="18624" y="21384"/>
                  </a:lnTo>
                  <a:lnTo>
                    <a:pt x="19525" y="21600"/>
                  </a:lnTo>
                  <a:lnTo>
                    <a:pt x="20387" y="20764"/>
                  </a:lnTo>
                  <a:lnTo>
                    <a:pt x="21103" y="18914"/>
                  </a:lnTo>
                  <a:lnTo>
                    <a:pt x="21529" y="16356"/>
                  </a:lnTo>
                  <a:lnTo>
                    <a:pt x="21600" y="13591"/>
                  </a:lnTo>
                  <a:lnTo>
                    <a:pt x="21328" y="10946"/>
                  </a:lnTo>
                  <a:lnTo>
                    <a:pt x="20725" y="8749"/>
                  </a:lnTo>
                  <a:lnTo>
                    <a:pt x="16436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2" name="Google Shape;142;p8"/>
          <p:cNvGrpSpPr/>
          <p:nvPr/>
        </p:nvGrpSpPr>
        <p:grpSpPr>
          <a:xfrm>
            <a:off x="3884497" y="3118360"/>
            <a:ext cx="822695" cy="1302645"/>
            <a:chOff x="0" y="0"/>
            <a:chExt cx="822694" cy="1302644"/>
          </a:xfrm>
        </p:grpSpPr>
        <p:sp>
          <p:nvSpPr>
            <p:cNvPr id="143" name="Google Shape;143;p8"/>
            <p:cNvSpPr/>
            <p:nvPr/>
          </p:nvSpPr>
          <p:spPr>
            <a:xfrm>
              <a:off x="477100" y="1250878"/>
              <a:ext cx="97131" cy="5176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872" y="0"/>
                  </a:moveTo>
                  <a:lnTo>
                    <a:pt x="10004" y="6464"/>
                  </a:lnTo>
                  <a:lnTo>
                    <a:pt x="774" y="12480"/>
                  </a:lnTo>
                  <a:lnTo>
                    <a:pt x="0" y="15389"/>
                  </a:lnTo>
                  <a:lnTo>
                    <a:pt x="862" y="20238"/>
                  </a:lnTo>
                  <a:lnTo>
                    <a:pt x="1929" y="21600"/>
                  </a:lnTo>
                  <a:lnTo>
                    <a:pt x="3361" y="21600"/>
                  </a:lnTo>
                  <a:lnTo>
                    <a:pt x="11897" y="16112"/>
                  </a:lnTo>
                  <a:lnTo>
                    <a:pt x="20925" y="9539"/>
                  </a:lnTo>
                  <a:lnTo>
                    <a:pt x="21600" y="6545"/>
                  </a:lnTo>
                  <a:lnTo>
                    <a:pt x="20467" y="1277"/>
                  </a:lnTo>
                  <a:lnTo>
                    <a:pt x="18872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" name="Google Shape;144;p8"/>
            <p:cNvSpPr/>
            <p:nvPr/>
          </p:nvSpPr>
          <p:spPr>
            <a:xfrm>
              <a:off x="613625" y="1185143"/>
              <a:ext cx="92889" cy="619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183" y="0"/>
                  </a:moveTo>
                  <a:lnTo>
                    <a:pt x="9613" y="7506"/>
                  </a:lnTo>
                  <a:lnTo>
                    <a:pt x="585" y="14496"/>
                  </a:lnTo>
                  <a:lnTo>
                    <a:pt x="0" y="17075"/>
                  </a:lnTo>
                  <a:lnTo>
                    <a:pt x="703" y="19202"/>
                  </a:lnTo>
                  <a:lnTo>
                    <a:pt x="1199" y="20722"/>
                  </a:lnTo>
                  <a:lnTo>
                    <a:pt x="2215" y="21600"/>
                  </a:lnTo>
                  <a:lnTo>
                    <a:pt x="3698" y="21600"/>
                  </a:lnTo>
                  <a:lnTo>
                    <a:pt x="4129" y="21458"/>
                  </a:lnTo>
                  <a:lnTo>
                    <a:pt x="12375" y="15036"/>
                  </a:lnTo>
                  <a:lnTo>
                    <a:pt x="21172" y="7343"/>
                  </a:lnTo>
                  <a:lnTo>
                    <a:pt x="21600" y="4698"/>
                  </a:lnTo>
                  <a:lnTo>
                    <a:pt x="19949" y="638"/>
                  </a:lnTo>
                  <a:lnTo>
                    <a:pt x="18183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" name="Google Shape;145;p8"/>
            <p:cNvSpPr/>
            <p:nvPr/>
          </p:nvSpPr>
          <p:spPr>
            <a:xfrm>
              <a:off x="739482" y="1095595"/>
              <a:ext cx="83212" cy="7427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093" y="0"/>
                  </a:moveTo>
                  <a:lnTo>
                    <a:pt x="9035" y="8444"/>
                  </a:lnTo>
                  <a:lnTo>
                    <a:pt x="267" y="16377"/>
                  </a:lnTo>
                  <a:lnTo>
                    <a:pt x="0" y="18623"/>
                  </a:lnTo>
                  <a:lnTo>
                    <a:pt x="1708" y="21116"/>
                  </a:lnTo>
                  <a:lnTo>
                    <a:pt x="2654" y="21600"/>
                  </a:lnTo>
                  <a:lnTo>
                    <a:pt x="4296" y="21600"/>
                  </a:lnTo>
                  <a:lnTo>
                    <a:pt x="13238" y="13847"/>
                  </a:lnTo>
                  <a:lnTo>
                    <a:pt x="21587" y="5101"/>
                  </a:lnTo>
                  <a:lnTo>
                    <a:pt x="21600" y="2833"/>
                  </a:lnTo>
                  <a:lnTo>
                    <a:pt x="19118" y="15"/>
                  </a:lnTo>
                  <a:lnTo>
                    <a:pt x="17093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" name="Google Shape;146;p8"/>
            <p:cNvSpPr/>
            <p:nvPr/>
          </p:nvSpPr>
          <p:spPr>
            <a:xfrm>
              <a:off x="396582" y="719599"/>
              <a:ext cx="100192" cy="2908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98" y="0"/>
                  </a:moveTo>
                  <a:lnTo>
                    <a:pt x="534" y="3348"/>
                  </a:lnTo>
                  <a:lnTo>
                    <a:pt x="0" y="13271"/>
                  </a:lnTo>
                  <a:lnTo>
                    <a:pt x="953" y="18044"/>
                  </a:lnTo>
                  <a:lnTo>
                    <a:pt x="10686" y="21600"/>
                  </a:lnTo>
                  <a:lnTo>
                    <a:pt x="12828" y="21422"/>
                  </a:lnTo>
                  <a:lnTo>
                    <a:pt x="21600" y="12998"/>
                  </a:lnTo>
                  <a:lnTo>
                    <a:pt x="21054" y="3295"/>
                  </a:lnTo>
                  <a:lnTo>
                    <a:pt x="10820" y="3295"/>
                  </a:lnTo>
                  <a:lnTo>
                    <a:pt x="7090" y="2735"/>
                  </a:lnTo>
                  <a:lnTo>
                    <a:pt x="3362" y="971"/>
                  </a:lnTo>
                  <a:lnTo>
                    <a:pt x="1898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" name="Google Shape;147;p8"/>
            <p:cNvSpPr/>
            <p:nvPr/>
          </p:nvSpPr>
          <p:spPr>
            <a:xfrm>
              <a:off x="446768" y="715353"/>
              <a:ext cx="47475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608" y="0"/>
                  </a:moveTo>
                  <a:lnTo>
                    <a:pt x="15586" y="6055"/>
                  </a:lnTo>
                  <a:lnTo>
                    <a:pt x="7833" y="17591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573" y="20165"/>
                  </a:lnTo>
                  <a:lnTo>
                    <a:pt x="18608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" name="Google Shape;148;p8"/>
            <p:cNvSpPr/>
            <p:nvPr/>
          </p:nvSpPr>
          <p:spPr>
            <a:xfrm>
              <a:off x="270624" y="647069"/>
              <a:ext cx="84037" cy="7353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065" y="0"/>
                  </a:moveTo>
                  <a:lnTo>
                    <a:pt x="274" y="2414"/>
                  </a:lnTo>
                  <a:lnTo>
                    <a:pt x="0" y="4682"/>
                  </a:lnTo>
                  <a:lnTo>
                    <a:pt x="1058" y="6275"/>
                  </a:lnTo>
                  <a:lnTo>
                    <a:pt x="7979" y="14615"/>
                  </a:lnTo>
                  <a:lnTo>
                    <a:pt x="16495" y="21175"/>
                  </a:lnTo>
                  <a:lnTo>
                    <a:pt x="17480" y="21600"/>
                  </a:lnTo>
                  <a:lnTo>
                    <a:pt x="19116" y="21600"/>
                  </a:lnTo>
                  <a:lnTo>
                    <a:pt x="20209" y="20906"/>
                  </a:lnTo>
                  <a:lnTo>
                    <a:pt x="21600" y="17914"/>
                  </a:lnTo>
                  <a:lnTo>
                    <a:pt x="21012" y="15724"/>
                  </a:lnTo>
                  <a:lnTo>
                    <a:pt x="19472" y="14788"/>
                  </a:lnTo>
                  <a:lnTo>
                    <a:pt x="15610" y="12142"/>
                  </a:lnTo>
                  <a:lnTo>
                    <a:pt x="12088" y="9106"/>
                  </a:lnTo>
                  <a:lnTo>
                    <a:pt x="8917" y="5690"/>
                  </a:lnTo>
                  <a:lnTo>
                    <a:pt x="6108" y="1906"/>
                  </a:lnTo>
                  <a:lnTo>
                    <a:pt x="5047" y="313"/>
                  </a:lnTo>
                  <a:lnTo>
                    <a:pt x="3065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" name="Google Shape;149;p8"/>
            <p:cNvSpPr/>
            <p:nvPr/>
          </p:nvSpPr>
          <p:spPr>
            <a:xfrm>
              <a:off x="538022" y="648555"/>
              <a:ext cx="86653" cy="7034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333" y="0"/>
                  </a:moveTo>
                  <a:lnTo>
                    <a:pt x="9117" y="8704"/>
                  </a:lnTo>
                  <a:lnTo>
                    <a:pt x="510" y="15579"/>
                  </a:lnTo>
                  <a:lnTo>
                    <a:pt x="0" y="17892"/>
                  </a:lnTo>
                  <a:lnTo>
                    <a:pt x="1412" y="20922"/>
                  </a:lnTo>
                  <a:lnTo>
                    <a:pt x="2447" y="21600"/>
                  </a:lnTo>
                  <a:lnTo>
                    <a:pt x="4030" y="21600"/>
                  </a:lnTo>
                  <a:lnTo>
                    <a:pt x="12775" y="14782"/>
                  </a:lnTo>
                  <a:lnTo>
                    <a:pt x="20305" y="6941"/>
                  </a:lnTo>
                  <a:lnTo>
                    <a:pt x="21600" y="3116"/>
                  </a:lnTo>
                  <a:lnTo>
                    <a:pt x="19273" y="70"/>
                  </a:lnTo>
                  <a:lnTo>
                    <a:pt x="17333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" name="Google Shape;150;p8"/>
            <p:cNvSpPr/>
            <p:nvPr/>
          </p:nvSpPr>
          <p:spPr>
            <a:xfrm>
              <a:off x="646341" y="530839"/>
              <a:ext cx="68352" cy="8850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105" y="0"/>
                  </a:moveTo>
                  <a:lnTo>
                    <a:pt x="14745" y="552"/>
                  </a:lnTo>
                  <a:lnTo>
                    <a:pt x="13726" y="2008"/>
                  </a:lnTo>
                  <a:lnTo>
                    <a:pt x="12054" y="4309"/>
                  </a:lnTo>
                  <a:lnTo>
                    <a:pt x="9396" y="7714"/>
                  </a:lnTo>
                  <a:lnTo>
                    <a:pt x="5795" y="11959"/>
                  </a:lnTo>
                  <a:lnTo>
                    <a:pt x="1300" y="16777"/>
                  </a:lnTo>
                  <a:lnTo>
                    <a:pt x="0" y="18101"/>
                  </a:lnTo>
                  <a:lnTo>
                    <a:pt x="337" y="19985"/>
                  </a:lnTo>
                  <a:lnTo>
                    <a:pt x="2753" y="21402"/>
                  </a:lnTo>
                  <a:lnTo>
                    <a:pt x="3580" y="21600"/>
                  </a:lnTo>
                  <a:lnTo>
                    <a:pt x="5579" y="21600"/>
                  </a:lnTo>
                  <a:lnTo>
                    <a:pt x="15775" y="11189"/>
                  </a:lnTo>
                  <a:lnTo>
                    <a:pt x="21600" y="3406"/>
                  </a:lnTo>
                  <a:lnTo>
                    <a:pt x="20894" y="1584"/>
                  </a:lnTo>
                  <a:lnTo>
                    <a:pt x="17105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" name="Google Shape;151;p8"/>
            <p:cNvSpPr/>
            <p:nvPr/>
          </p:nvSpPr>
          <p:spPr>
            <a:xfrm>
              <a:off x="235216" y="508220"/>
              <a:ext cx="32018" cy="9855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867" y="0"/>
                  </a:moveTo>
                  <a:lnTo>
                    <a:pt x="882" y="1116"/>
                  </a:lnTo>
                  <a:lnTo>
                    <a:pt x="189" y="4142"/>
                  </a:lnTo>
                  <a:lnTo>
                    <a:pt x="0" y="5673"/>
                  </a:lnTo>
                  <a:lnTo>
                    <a:pt x="0" y="7193"/>
                  </a:lnTo>
                  <a:lnTo>
                    <a:pt x="2466" y="16568"/>
                  </a:lnTo>
                  <a:lnTo>
                    <a:pt x="8688" y="21600"/>
                  </a:lnTo>
                  <a:lnTo>
                    <a:pt x="13083" y="21600"/>
                  </a:lnTo>
                  <a:lnTo>
                    <a:pt x="13734" y="21578"/>
                  </a:lnTo>
                  <a:lnTo>
                    <a:pt x="18858" y="21177"/>
                  </a:lnTo>
                  <a:lnTo>
                    <a:pt x="21600" y="19718"/>
                  </a:lnTo>
                  <a:lnTo>
                    <a:pt x="20521" y="18268"/>
                  </a:lnTo>
                  <a:lnTo>
                    <a:pt x="18828" y="15614"/>
                  </a:lnTo>
                  <a:lnTo>
                    <a:pt x="17610" y="12877"/>
                  </a:lnTo>
                  <a:lnTo>
                    <a:pt x="16873" y="10066"/>
                  </a:lnTo>
                  <a:lnTo>
                    <a:pt x="16622" y="7193"/>
                  </a:lnTo>
                  <a:lnTo>
                    <a:pt x="16638" y="5673"/>
                  </a:lnTo>
                  <a:lnTo>
                    <a:pt x="16793" y="4409"/>
                  </a:lnTo>
                  <a:lnTo>
                    <a:pt x="17471" y="1523"/>
                  </a:lnTo>
                  <a:lnTo>
                    <a:pt x="14035" y="226"/>
                  </a:lnTo>
                  <a:lnTo>
                    <a:pt x="4867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" name="Google Shape;152;p8"/>
            <p:cNvSpPr/>
            <p:nvPr/>
          </p:nvSpPr>
          <p:spPr>
            <a:xfrm>
              <a:off x="702183" y="386351"/>
              <a:ext cx="28093" cy="986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239" y="0"/>
                  </a:moveTo>
                  <a:lnTo>
                    <a:pt x="10975" y="61"/>
                  </a:lnTo>
                  <a:lnTo>
                    <a:pt x="5751" y="153"/>
                  </a:lnTo>
                  <a:lnTo>
                    <a:pt x="1777" y="1432"/>
                  </a:lnTo>
                  <a:lnTo>
                    <a:pt x="2470" y="4612"/>
                  </a:lnTo>
                  <a:lnTo>
                    <a:pt x="2643" y="6231"/>
                  </a:lnTo>
                  <a:lnTo>
                    <a:pt x="1482" y="15938"/>
                  </a:lnTo>
                  <a:lnTo>
                    <a:pt x="0" y="20087"/>
                  </a:lnTo>
                  <a:lnTo>
                    <a:pt x="3759" y="21422"/>
                  </a:lnTo>
                  <a:lnTo>
                    <a:pt x="9306" y="21595"/>
                  </a:lnTo>
                  <a:lnTo>
                    <a:pt x="10009" y="21600"/>
                  </a:lnTo>
                  <a:lnTo>
                    <a:pt x="14774" y="21600"/>
                  </a:lnTo>
                  <a:lnTo>
                    <a:pt x="21463" y="10826"/>
                  </a:lnTo>
                  <a:lnTo>
                    <a:pt x="21600" y="8107"/>
                  </a:lnTo>
                  <a:lnTo>
                    <a:pt x="21600" y="6231"/>
                  </a:lnTo>
                  <a:lnTo>
                    <a:pt x="21405" y="4390"/>
                  </a:lnTo>
                  <a:lnTo>
                    <a:pt x="20702" y="1101"/>
                  </a:lnTo>
                  <a:lnTo>
                    <a:pt x="16239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" name="Google Shape;153;p8"/>
            <p:cNvSpPr/>
            <p:nvPr/>
          </p:nvSpPr>
          <p:spPr>
            <a:xfrm>
              <a:off x="249301" y="367834"/>
              <a:ext cx="58903" cy="9330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645" y="0"/>
                  </a:moveTo>
                  <a:lnTo>
                    <a:pt x="5962" y="9621"/>
                  </a:lnTo>
                  <a:lnTo>
                    <a:pt x="792" y="17846"/>
                  </a:lnTo>
                  <a:lnTo>
                    <a:pt x="0" y="19339"/>
                  </a:lnTo>
                  <a:lnTo>
                    <a:pt x="1281" y="20956"/>
                  </a:lnTo>
                  <a:lnTo>
                    <a:pt x="3647" y="21450"/>
                  </a:lnTo>
                  <a:lnTo>
                    <a:pt x="4121" y="21553"/>
                  </a:lnTo>
                  <a:lnTo>
                    <a:pt x="4601" y="21600"/>
                  </a:lnTo>
                  <a:lnTo>
                    <a:pt x="6967" y="21600"/>
                  </a:lnTo>
                  <a:lnTo>
                    <a:pt x="8727" y="20844"/>
                  </a:lnTo>
                  <a:lnTo>
                    <a:pt x="9361" y="19648"/>
                  </a:lnTo>
                  <a:lnTo>
                    <a:pt x="11590" y="15795"/>
                  </a:lnTo>
                  <a:lnTo>
                    <a:pt x="14162" y="12015"/>
                  </a:lnTo>
                  <a:lnTo>
                    <a:pt x="17071" y="8321"/>
                  </a:lnTo>
                  <a:lnTo>
                    <a:pt x="20306" y="4728"/>
                  </a:lnTo>
                  <a:lnTo>
                    <a:pt x="21600" y="3378"/>
                  </a:lnTo>
                  <a:lnTo>
                    <a:pt x="20915" y="1626"/>
                  </a:lnTo>
                  <a:lnTo>
                    <a:pt x="16645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" name="Google Shape;154;p8"/>
            <p:cNvSpPr/>
            <p:nvPr/>
          </p:nvSpPr>
          <p:spPr>
            <a:xfrm>
              <a:off x="734225" y="309592"/>
              <a:ext cx="82525" cy="7545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192" y="0"/>
                  </a:moveTo>
                  <a:lnTo>
                    <a:pt x="2171" y="291"/>
                  </a:lnTo>
                  <a:lnTo>
                    <a:pt x="0" y="3385"/>
                  </a:lnTo>
                  <a:lnTo>
                    <a:pt x="269" y="5595"/>
                  </a:lnTo>
                  <a:lnTo>
                    <a:pt x="1682" y="6781"/>
                  </a:lnTo>
                  <a:lnTo>
                    <a:pt x="5246" y="9888"/>
                  </a:lnTo>
                  <a:lnTo>
                    <a:pt x="8784" y="13224"/>
                  </a:lnTo>
                  <a:lnTo>
                    <a:pt x="12283" y="16776"/>
                  </a:lnTo>
                  <a:lnTo>
                    <a:pt x="15733" y="20531"/>
                  </a:lnTo>
                  <a:lnTo>
                    <a:pt x="16365" y="21240"/>
                  </a:lnTo>
                  <a:lnTo>
                    <a:pt x="17206" y="21600"/>
                  </a:lnTo>
                  <a:lnTo>
                    <a:pt x="18854" y="21600"/>
                  </a:lnTo>
                  <a:lnTo>
                    <a:pt x="19665" y="21269"/>
                  </a:lnTo>
                  <a:lnTo>
                    <a:pt x="21570" y="19244"/>
                  </a:lnTo>
                  <a:lnTo>
                    <a:pt x="21600" y="17012"/>
                  </a:lnTo>
                  <a:lnTo>
                    <a:pt x="20357" y="15612"/>
                  </a:lnTo>
                  <a:lnTo>
                    <a:pt x="16740" y="11677"/>
                  </a:lnTo>
                  <a:lnTo>
                    <a:pt x="13067" y="7952"/>
                  </a:lnTo>
                  <a:lnTo>
                    <a:pt x="9352" y="4450"/>
                  </a:lnTo>
                  <a:lnTo>
                    <a:pt x="5608" y="1182"/>
                  </a:lnTo>
                  <a:lnTo>
                    <a:pt x="4192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" name="Google Shape;155;p8"/>
            <p:cNvSpPr/>
            <p:nvPr/>
          </p:nvSpPr>
          <p:spPr>
            <a:xfrm>
              <a:off x="603046" y="244835"/>
              <a:ext cx="115851" cy="9384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56" y="0"/>
                  </a:moveTo>
                  <a:lnTo>
                    <a:pt x="604" y="927"/>
                  </a:lnTo>
                  <a:lnTo>
                    <a:pt x="0" y="3967"/>
                  </a:lnTo>
                  <a:lnTo>
                    <a:pt x="753" y="5505"/>
                  </a:lnTo>
                  <a:lnTo>
                    <a:pt x="1987" y="5876"/>
                  </a:lnTo>
                  <a:lnTo>
                    <a:pt x="5122" y="6950"/>
                  </a:lnTo>
                  <a:lnTo>
                    <a:pt x="8242" y="8261"/>
                  </a:lnTo>
                  <a:lnTo>
                    <a:pt x="11335" y="9804"/>
                  </a:lnTo>
                  <a:lnTo>
                    <a:pt x="14473" y="11623"/>
                  </a:lnTo>
                  <a:lnTo>
                    <a:pt x="14641" y="11708"/>
                  </a:lnTo>
                  <a:lnTo>
                    <a:pt x="17118" y="20781"/>
                  </a:lnTo>
                  <a:lnTo>
                    <a:pt x="18041" y="21600"/>
                  </a:lnTo>
                  <a:lnTo>
                    <a:pt x="19249" y="21600"/>
                  </a:lnTo>
                  <a:lnTo>
                    <a:pt x="19459" y="21565"/>
                  </a:lnTo>
                  <a:lnTo>
                    <a:pt x="20887" y="21071"/>
                  </a:lnTo>
                  <a:lnTo>
                    <a:pt x="21600" y="19504"/>
                  </a:lnTo>
                  <a:lnTo>
                    <a:pt x="21257" y="17996"/>
                  </a:lnTo>
                  <a:lnTo>
                    <a:pt x="20186" y="13767"/>
                  </a:lnTo>
                  <a:lnTo>
                    <a:pt x="18919" y="9637"/>
                  </a:lnTo>
                  <a:lnTo>
                    <a:pt x="17460" y="5620"/>
                  </a:lnTo>
                  <a:lnTo>
                    <a:pt x="16681" y="3777"/>
                  </a:lnTo>
                  <a:lnTo>
                    <a:pt x="11579" y="3777"/>
                  </a:lnTo>
                  <a:lnTo>
                    <a:pt x="9470" y="2775"/>
                  </a:lnTo>
                  <a:lnTo>
                    <a:pt x="7348" y="1872"/>
                  </a:lnTo>
                  <a:lnTo>
                    <a:pt x="5218" y="1069"/>
                  </a:lnTo>
                  <a:lnTo>
                    <a:pt x="3071" y="365"/>
                  </a:lnTo>
                  <a:lnTo>
                    <a:pt x="1856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" name="Google Shape;156;p8"/>
            <p:cNvSpPr/>
            <p:nvPr/>
          </p:nvSpPr>
          <p:spPr>
            <a:xfrm>
              <a:off x="663892" y="244301"/>
              <a:ext cx="28620" cy="1694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921" y="0"/>
                  </a:moveTo>
                  <a:lnTo>
                    <a:pt x="1735" y="7772"/>
                  </a:lnTo>
                  <a:lnTo>
                    <a:pt x="0" y="14946"/>
                  </a:lnTo>
                  <a:lnTo>
                    <a:pt x="949" y="21600"/>
                  </a:lnTo>
                  <a:lnTo>
                    <a:pt x="21600" y="21600"/>
                  </a:lnTo>
                  <a:lnTo>
                    <a:pt x="18097" y="10266"/>
                  </a:lnTo>
                  <a:lnTo>
                    <a:pt x="15595" y="2704"/>
                  </a:lnTo>
                  <a:lnTo>
                    <a:pt x="9921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Google Shape;157;p8"/>
            <p:cNvSpPr/>
            <p:nvPr/>
          </p:nvSpPr>
          <p:spPr>
            <a:xfrm>
              <a:off x="325666" y="268863"/>
              <a:ext cx="89002" cy="6694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94" y="0"/>
                  </a:moveTo>
                  <a:lnTo>
                    <a:pt x="7707" y="7705"/>
                  </a:lnTo>
                  <a:lnTo>
                    <a:pt x="0" y="16408"/>
                  </a:lnTo>
                  <a:lnTo>
                    <a:pt x="18" y="18924"/>
                  </a:lnTo>
                  <a:lnTo>
                    <a:pt x="1778" y="21219"/>
                  </a:lnTo>
                  <a:lnTo>
                    <a:pt x="2537" y="21600"/>
                  </a:lnTo>
                  <a:lnTo>
                    <a:pt x="4065" y="21600"/>
                  </a:lnTo>
                  <a:lnTo>
                    <a:pt x="4839" y="21202"/>
                  </a:lnTo>
                  <a:lnTo>
                    <a:pt x="6309" y="19211"/>
                  </a:lnTo>
                  <a:lnTo>
                    <a:pt x="7215" y="18043"/>
                  </a:lnTo>
                  <a:lnTo>
                    <a:pt x="19473" y="8126"/>
                  </a:lnTo>
                  <a:lnTo>
                    <a:pt x="20962" y="7188"/>
                  </a:lnTo>
                  <a:lnTo>
                    <a:pt x="21600" y="4811"/>
                  </a:lnTo>
                  <a:lnTo>
                    <a:pt x="20179" y="848"/>
                  </a:lnTo>
                  <a:lnTo>
                    <a:pt x="18394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" name="Google Shape;158;p8"/>
            <p:cNvSpPr/>
            <p:nvPr/>
          </p:nvSpPr>
          <p:spPr>
            <a:xfrm>
              <a:off x="456653" y="237253"/>
              <a:ext cx="99125" cy="334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393" y="0"/>
                  </a:moveTo>
                  <a:lnTo>
                    <a:pt x="18910" y="0"/>
                  </a:lnTo>
                  <a:lnTo>
                    <a:pt x="14778" y="383"/>
                  </a:lnTo>
                  <a:lnTo>
                    <a:pt x="6475" y="3326"/>
                  </a:lnTo>
                  <a:lnTo>
                    <a:pt x="0" y="11194"/>
                  </a:lnTo>
                  <a:lnTo>
                    <a:pt x="634" y="19136"/>
                  </a:lnTo>
                  <a:lnTo>
                    <a:pt x="1738" y="21600"/>
                  </a:lnTo>
                  <a:lnTo>
                    <a:pt x="3158" y="21600"/>
                  </a:lnTo>
                  <a:lnTo>
                    <a:pt x="3365" y="21526"/>
                  </a:lnTo>
                  <a:lnTo>
                    <a:pt x="3576" y="21387"/>
                  </a:lnTo>
                  <a:lnTo>
                    <a:pt x="7412" y="19019"/>
                  </a:lnTo>
                  <a:lnTo>
                    <a:pt x="11256" y="17317"/>
                  </a:lnTo>
                  <a:lnTo>
                    <a:pt x="15095" y="16286"/>
                  </a:lnTo>
                  <a:lnTo>
                    <a:pt x="18916" y="15933"/>
                  </a:lnTo>
                  <a:lnTo>
                    <a:pt x="20399" y="15925"/>
                  </a:lnTo>
                  <a:lnTo>
                    <a:pt x="21600" y="12352"/>
                  </a:lnTo>
                  <a:lnTo>
                    <a:pt x="21595" y="3556"/>
                  </a:lnTo>
                  <a:lnTo>
                    <a:pt x="20393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" name="Google Shape;159;p8"/>
            <p:cNvSpPr/>
            <p:nvPr/>
          </p:nvSpPr>
          <p:spPr>
            <a:xfrm>
              <a:off x="565111" y="135589"/>
              <a:ext cx="82488" cy="7551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144" y="0"/>
                  </a:moveTo>
                  <a:lnTo>
                    <a:pt x="2128" y="331"/>
                  </a:lnTo>
                  <a:lnTo>
                    <a:pt x="0" y="3451"/>
                  </a:lnTo>
                  <a:lnTo>
                    <a:pt x="296" y="5660"/>
                  </a:lnTo>
                  <a:lnTo>
                    <a:pt x="1726" y="6819"/>
                  </a:lnTo>
                  <a:lnTo>
                    <a:pt x="5523" y="10045"/>
                  </a:lnTo>
                  <a:lnTo>
                    <a:pt x="9113" y="13401"/>
                  </a:lnTo>
                  <a:lnTo>
                    <a:pt x="12487" y="16874"/>
                  </a:lnTo>
                  <a:lnTo>
                    <a:pt x="15630" y="20452"/>
                  </a:lnTo>
                  <a:lnTo>
                    <a:pt x="16266" y="21215"/>
                  </a:lnTo>
                  <a:lnTo>
                    <a:pt x="17140" y="21600"/>
                  </a:lnTo>
                  <a:lnTo>
                    <a:pt x="18793" y="21600"/>
                  </a:lnTo>
                  <a:lnTo>
                    <a:pt x="19571" y="21295"/>
                  </a:lnTo>
                  <a:lnTo>
                    <a:pt x="21507" y="19369"/>
                  </a:lnTo>
                  <a:lnTo>
                    <a:pt x="21600" y="17139"/>
                  </a:lnTo>
                  <a:lnTo>
                    <a:pt x="20399" y="15701"/>
                  </a:lnTo>
                  <a:lnTo>
                    <a:pt x="17040" y="11880"/>
                  </a:lnTo>
                  <a:lnTo>
                    <a:pt x="13441" y="8174"/>
                  </a:lnTo>
                  <a:lnTo>
                    <a:pt x="9615" y="4597"/>
                  </a:lnTo>
                  <a:lnTo>
                    <a:pt x="5577" y="1162"/>
                  </a:lnTo>
                  <a:lnTo>
                    <a:pt x="4144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" name="Google Shape;160;p8"/>
            <p:cNvSpPr/>
            <p:nvPr/>
          </p:nvSpPr>
          <p:spPr>
            <a:xfrm>
              <a:off x="435229" y="65765"/>
              <a:ext cx="95327" cy="5685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731" y="0"/>
                  </a:moveTo>
                  <a:lnTo>
                    <a:pt x="1113" y="1201"/>
                  </a:lnTo>
                  <a:lnTo>
                    <a:pt x="0" y="6016"/>
                  </a:lnTo>
                  <a:lnTo>
                    <a:pt x="711" y="8733"/>
                  </a:lnTo>
                  <a:lnTo>
                    <a:pt x="2147" y="9664"/>
                  </a:lnTo>
                  <a:lnTo>
                    <a:pt x="6077" y="12326"/>
                  </a:lnTo>
                  <a:lnTo>
                    <a:pt x="9889" y="15119"/>
                  </a:lnTo>
                  <a:lnTo>
                    <a:pt x="13568" y="18031"/>
                  </a:lnTo>
                  <a:lnTo>
                    <a:pt x="17102" y="21055"/>
                  </a:lnTo>
                  <a:lnTo>
                    <a:pt x="17516" y="21426"/>
                  </a:lnTo>
                  <a:lnTo>
                    <a:pt x="17965" y="21600"/>
                  </a:lnTo>
                  <a:lnTo>
                    <a:pt x="19407" y="21600"/>
                  </a:lnTo>
                  <a:lnTo>
                    <a:pt x="20374" y="20698"/>
                  </a:lnTo>
                  <a:lnTo>
                    <a:pt x="21600" y="16833"/>
                  </a:lnTo>
                  <a:lnTo>
                    <a:pt x="21082" y="14001"/>
                  </a:lnTo>
                  <a:lnTo>
                    <a:pt x="12213" y="6609"/>
                  </a:lnTo>
                  <a:lnTo>
                    <a:pt x="4170" y="941"/>
                  </a:lnTo>
                  <a:lnTo>
                    <a:pt x="2731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" name="Google Shape;161;p8"/>
            <p:cNvSpPr/>
            <p:nvPr/>
          </p:nvSpPr>
          <p:spPr>
            <a:xfrm>
              <a:off x="293725" y="25290"/>
              <a:ext cx="98985" cy="4329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26" y="0"/>
                  </a:moveTo>
                  <a:lnTo>
                    <a:pt x="599" y="2110"/>
                  </a:lnTo>
                  <a:lnTo>
                    <a:pt x="0" y="8763"/>
                  </a:lnTo>
                  <a:lnTo>
                    <a:pt x="934" y="12013"/>
                  </a:lnTo>
                  <a:lnTo>
                    <a:pt x="6373" y="14672"/>
                  </a:lnTo>
                  <a:lnTo>
                    <a:pt x="10289" y="16776"/>
                  </a:lnTo>
                  <a:lnTo>
                    <a:pt x="14126" y="19010"/>
                  </a:lnTo>
                  <a:lnTo>
                    <a:pt x="18116" y="21524"/>
                  </a:lnTo>
                  <a:lnTo>
                    <a:pt x="18363" y="21600"/>
                  </a:lnTo>
                  <a:lnTo>
                    <a:pt x="19776" y="21600"/>
                  </a:lnTo>
                  <a:lnTo>
                    <a:pt x="20855" y="19839"/>
                  </a:lnTo>
                  <a:lnTo>
                    <a:pt x="21600" y="13876"/>
                  </a:lnTo>
                  <a:lnTo>
                    <a:pt x="20771" y="10480"/>
                  </a:lnTo>
                  <a:lnTo>
                    <a:pt x="11572" y="4840"/>
                  </a:lnTo>
                  <a:lnTo>
                    <a:pt x="3475" y="665"/>
                  </a:lnTo>
                  <a:lnTo>
                    <a:pt x="2026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" name="Google Shape;162;p8"/>
            <p:cNvSpPr/>
            <p:nvPr/>
          </p:nvSpPr>
          <p:spPr>
            <a:xfrm>
              <a:off x="147802" y="4651"/>
              <a:ext cx="99607" cy="3368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84" y="0"/>
                  </a:moveTo>
                  <a:lnTo>
                    <a:pt x="254" y="3266"/>
                  </a:lnTo>
                  <a:lnTo>
                    <a:pt x="0" y="11965"/>
                  </a:lnTo>
                  <a:lnTo>
                    <a:pt x="1088" y="15793"/>
                  </a:lnTo>
                  <a:lnTo>
                    <a:pt x="6558" y="17283"/>
                  </a:lnTo>
                  <a:lnTo>
                    <a:pt x="10537" y="18550"/>
                  </a:lnTo>
                  <a:lnTo>
                    <a:pt x="14478" y="19963"/>
                  </a:lnTo>
                  <a:lnTo>
                    <a:pt x="18494" y="21576"/>
                  </a:lnTo>
                  <a:lnTo>
                    <a:pt x="18623" y="21600"/>
                  </a:lnTo>
                  <a:lnTo>
                    <a:pt x="20058" y="21600"/>
                  </a:lnTo>
                  <a:lnTo>
                    <a:pt x="21201" y="18758"/>
                  </a:lnTo>
                  <a:lnTo>
                    <a:pt x="21600" y="10491"/>
                  </a:lnTo>
                  <a:lnTo>
                    <a:pt x="20581" y="6491"/>
                  </a:lnTo>
                  <a:lnTo>
                    <a:pt x="15161" y="4292"/>
                  </a:lnTo>
                  <a:lnTo>
                    <a:pt x="11147" y="2851"/>
                  </a:lnTo>
                  <a:lnTo>
                    <a:pt x="7096" y="1563"/>
                  </a:lnTo>
                  <a:lnTo>
                    <a:pt x="1584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" name="Google Shape;163;p8"/>
            <p:cNvSpPr/>
            <p:nvPr/>
          </p:nvSpPr>
          <p:spPr>
            <a:xfrm>
              <a:off x="33059" y="18675"/>
              <a:ext cx="61013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8131" y="1370"/>
                  </a:lnTo>
                  <a:lnTo>
                    <a:pt x="18982" y="21600"/>
                  </a:lnTo>
                  <a:lnTo>
                    <a:pt x="2132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" name="Google Shape;164;p8"/>
            <p:cNvSpPr/>
            <p:nvPr/>
          </p:nvSpPr>
          <p:spPr>
            <a:xfrm>
              <a:off x="0" y="0"/>
              <a:ext cx="99213" cy="2524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025" y="0"/>
                  </a:moveTo>
                  <a:lnTo>
                    <a:pt x="3766" y="231"/>
                  </a:lnTo>
                  <a:lnTo>
                    <a:pt x="1147" y="634"/>
                  </a:lnTo>
                  <a:lnTo>
                    <a:pt x="0" y="5558"/>
                  </a:lnTo>
                  <a:lnTo>
                    <a:pt x="133" y="17187"/>
                  </a:lnTo>
                  <a:lnTo>
                    <a:pt x="1388" y="21600"/>
                  </a:lnTo>
                  <a:lnTo>
                    <a:pt x="4009" y="21303"/>
                  </a:lnTo>
                  <a:lnTo>
                    <a:pt x="7197" y="21093"/>
                  </a:lnTo>
                  <a:lnTo>
                    <a:pt x="20481" y="21093"/>
                  </a:lnTo>
                  <a:lnTo>
                    <a:pt x="21498" y="17264"/>
                  </a:lnTo>
                  <a:lnTo>
                    <a:pt x="21600" y="5754"/>
                  </a:lnTo>
                  <a:lnTo>
                    <a:pt x="20442" y="873"/>
                  </a:lnTo>
                  <a:lnTo>
                    <a:pt x="18962" y="667"/>
                  </a:lnTo>
                  <a:lnTo>
                    <a:pt x="12169" y="31"/>
                  </a:lnTo>
                  <a:lnTo>
                    <a:pt x="7025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5" name="Google Shape;165;p8"/>
          <p:cNvGrpSpPr/>
          <p:nvPr/>
        </p:nvGrpSpPr>
        <p:grpSpPr>
          <a:xfrm>
            <a:off x="143668" y="2888951"/>
            <a:ext cx="531818" cy="201726"/>
            <a:chOff x="0" y="0"/>
            <a:chExt cx="531816" cy="201725"/>
          </a:xfrm>
        </p:grpSpPr>
        <p:sp>
          <p:nvSpPr>
            <p:cNvPr id="166" name="Google Shape;166;p8"/>
            <p:cNvSpPr/>
            <p:nvPr/>
          </p:nvSpPr>
          <p:spPr>
            <a:xfrm>
              <a:off x="185341" y="37050"/>
              <a:ext cx="346475" cy="16467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528" y="0"/>
                  </a:moveTo>
                  <a:lnTo>
                    <a:pt x="0" y="0"/>
                  </a:lnTo>
                  <a:lnTo>
                    <a:pt x="2873" y="59"/>
                  </a:lnTo>
                  <a:lnTo>
                    <a:pt x="5687" y="894"/>
                  </a:lnTo>
                  <a:lnTo>
                    <a:pt x="8410" y="2474"/>
                  </a:lnTo>
                  <a:lnTo>
                    <a:pt x="11009" y="4773"/>
                  </a:lnTo>
                  <a:lnTo>
                    <a:pt x="13451" y="7760"/>
                  </a:lnTo>
                  <a:lnTo>
                    <a:pt x="15703" y="11407"/>
                  </a:lnTo>
                  <a:lnTo>
                    <a:pt x="17733" y="15684"/>
                  </a:lnTo>
                  <a:lnTo>
                    <a:pt x="19509" y="20563"/>
                  </a:lnTo>
                  <a:lnTo>
                    <a:pt x="19832" y="21243"/>
                  </a:lnTo>
                  <a:lnTo>
                    <a:pt x="20241" y="21595"/>
                  </a:lnTo>
                  <a:lnTo>
                    <a:pt x="20683" y="21600"/>
                  </a:lnTo>
                  <a:lnTo>
                    <a:pt x="21106" y="21236"/>
                  </a:lnTo>
                  <a:lnTo>
                    <a:pt x="21429" y="20555"/>
                  </a:lnTo>
                  <a:lnTo>
                    <a:pt x="21597" y="19696"/>
                  </a:lnTo>
                  <a:lnTo>
                    <a:pt x="21600" y="18767"/>
                  </a:lnTo>
                  <a:lnTo>
                    <a:pt x="21427" y="17876"/>
                  </a:lnTo>
                  <a:lnTo>
                    <a:pt x="19675" y="12996"/>
                  </a:lnTo>
                  <a:lnTo>
                    <a:pt x="17692" y="8651"/>
                  </a:lnTo>
                  <a:lnTo>
                    <a:pt x="15500" y="4858"/>
                  </a:lnTo>
                  <a:lnTo>
                    <a:pt x="13139" y="1662"/>
                  </a:lnTo>
                  <a:lnTo>
                    <a:pt x="11528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" name="Google Shape;167;p8"/>
            <p:cNvSpPr/>
            <p:nvPr/>
          </p:nvSpPr>
          <p:spPr>
            <a:xfrm>
              <a:off x="0" y="0"/>
              <a:ext cx="370250" cy="10239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75" y="0"/>
                  </a:moveTo>
                  <a:lnTo>
                    <a:pt x="10396" y="95"/>
                  </a:lnTo>
                  <a:lnTo>
                    <a:pt x="7698" y="1352"/>
                  </a:lnTo>
                  <a:lnTo>
                    <a:pt x="4918" y="3924"/>
                  </a:lnTo>
                  <a:lnTo>
                    <a:pt x="2290" y="7676"/>
                  </a:lnTo>
                  <a:lnTo>
                    <a:pt x="0" y="12199"/>
                  </a:lnTo>
                  <a:lnTo>
                    <a:pt x="0" y="21600"/>
                  </a:lnTo>
                  <a:lnTo>
                    <a:pt x="282" y="20793"/>
                  </a:lnTo>
                  <a:lnTo>
                    <a:pt x="2696" y="15628"/>
                  </a:lnTo>
                  <a:lnTo>
                    <a:pt x="5312" y="11667"/>
                  </a:lnTo>
                  <a:lnTo>
                    <a:pt x="8100" y="9013"/>
                  </a:lnTo>
                  <a:lnTo>
                    <a:pt x="10813" y="7815"/>
                  </a:lnTo>
                  <a:lnTo>
                    <a:pt x="21600" y="7815"/>
                  </a:lnTo>
                  <a:lnTo>
                    <a:pt x="20751" y="6311"/>
                  </a:lnTo>
                  <a:lnTo>
                    <a:pt x="18277" y="3145"/>
                  </a:lnTo>
                  <a:lnTo>
                    <a:pt x="15710" y="1029"/>
                  </a:lnTo>
                  <a:lnTo>
                    <a:pt x="13075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8" name="Google Shape;168;p8"/>
          <p:cNvGrpSpPr/>
          <p:nvPr/>
        </p:nvGrpSpPr>
        <p:grpSpPr>
          <a:xfrm>
            <a:off x="143669" y="3064882"/>
            <a:ext cx="383697" cy="173300"/>
            <a:chOff x="0" y="0"/>
            <a:chExt cx="383695" cy="173299"/>
          </a:xfrm>
        </p:grpSpPr>
        <p:sp>
          <p:nvSpPr>
            <p:cNvPr id="169" name="Google Shape;169;p8"/>
            <p:cNvSpPr/>
            <p:nvPr/>
          </p:nvSpPr>
          <p:spPr>
            <a:xfrm>
              <a:off x="0" y="0"/>
              <a:ext cx="343229" cy="17329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788" y="0"/>
                  </a:moveTo>
                  <a:lnTo>
                    <a:pt x="9909" y="712"/>
                  </a:lnTo>
                  <a:lnTo>
                    <a:pt x="7146" y="2464"/>
                  </a:lnTo>
                  <a:lnTo>
                    <a:pt x="4603" y="5175"/>
                  </a:lnTo>
                  <a:lnTo>
                    <a:pt x="2332" y="8764"/>
                  </a:lnTo>
                  <a:lnTo>
                    <a:pt x="380" y="13153"/>
                  </a:lnTo>
                  <a:lnTo>
                    <a:pt x="0" y="14381"/>
                  </a:lnTo>
                  <a:lnTo>
                    <a:pt x="0" y="21600"/>
                  </a:lnTo>
                  <a:lnTo>
                    <a:pt x="264" y="21600"/>
                  </a:lnTo>
                  <a:lnTo>
                    <a:pt x="674" y="21135"/>
                  </a:lnTo>
                  <a:lnTo>
                    <a:pt x="878" y="20329"/>
                  </a:lnTo>
                  <a:lnTo>
                    <a:pt x="2631" y="14914"/>
                  </a:lnTo>
                  <a:lnTo>
                    <a:pt x="4860" y="10501"/>
                  </a:lnTo>
                  <a:lnTo>
                    <a:pt x="7481" y="7222"/>
                  </a:lnTo>
                  <a:lnTo>
                    <a:pt x="10410" y="5210"/>
                  </a:lnTo>
                  <a:lnTo>
                    <a:pt x="13495" y="4595"/>
                  </a:lnTo>
                  <a:lnTo>
                    <a:pt x="21600" y="4595"/>
                  </a:lnTo>
                  <a:lnTo>
                    <a:pt x="21195" y="4062"/>
                  </a:lnTo>
                  <a:lnTo>
                    <a:pt x="18493" y="1705"/>
                  </a:lnTo>
                  <a:lnTo>
                    <a:pt x="15670" y="341"/>
                  </a:lnTo>
                  <a:lnTo>
                    <a:pt x="12788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" name="Google Shape;170;p8"/>
            <p:cNvSpPr/>
            <p:nvPr/>
          </p:nvSpPr>
          <p:spPr>
            <a:xfrm>
              <a:off x="214434" y="36868"/>
              <a:ext cx="169261" cy="5519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436" y="0"/>
                  </a:moveTo>
                  <a:lnTo>
                    <a:pt x="0" y="0"/>
                  </a:lnTo>
                  <a:lnTo>
                    <a:pt x="6233" y="2488"/>
                  </a:lnTo>
                  <a:lnTo>
                    <a:pt x="12233" y="9233"/>
                  </a:lnTo>
                  <a:lnTo>
                    <a:pt x="17790" y="20075"/>
                  </a:lnTo>
                  <a:lnTo>
                    <a:pt x="18624" y="21382"/>
                  </a:lnTo>
                  <a:lnTo>
                    <a:pt x="19525" y="21600"/>
                  </a:lnTo>
                  <a:lnTo>
                    <a:pt x="20387" y="20765"/>
                  </a:lnTo>
                  <a:lnTo>
                    <a:pt x="21104" y="18912"/>
                  </a:lnTo>
                  <a:lnTo>
                    <a:pt x="21529" y="16355"/>
                  </a:lnTo>
                  <a:lnTo>
                    <a:pt x="21600" y="13590"/>
                  </a:lnTo>
                  <a:lnTo>
                    <a:pt x="21328" y="10946"/>
                  </a:lnTo>
                  <a:lnTo>
                    <a:pt x="20725" y="8749"/>
                  </a:lnTo>
                  <a:lnTo>
                    <a:pt x="16436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1" name="Google Shape;171;p8"/>
          <p:cNvSpPr/>
          <p:nvPr/>
        </p:nvSpPr>
        <p:spPr>
          <a:xfrm>
            <a:off x="143668" y="3538441"/>
            <a:ext cx="101906" cy="26234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116" y="0"/>
                </a:moveTo>
                <a:lnTo>
                  <a:pt x="8754" y="165"/>
                </a:lnTo>
                <a:lnTo>
                  <a:pt x="7877" y="248"/>
                </a:lnTo>
                <a:lnTo>
                  <a:pt x="0" y="1442"/>
                </a:lnTo>
                <a:lnTo>
                  <a:pt x="0" y="21600"/>
                </a:lnTo>
                <a:lnTo>
                  <a:pt x="21600" y="21265"/>
                </a:lnTo>
                <a:lnTo>
                  <a:pt x="18006" y="19524"/>
                </a:lnTo>
                <a:lnTo>
                  <a:pt x="14568" y="17836"/>
                </a:lnTo>
                <a:lnTo>
                  <a:pt x="11130" y="16222"/>
                </a:lnTo>
                <a:lnTo>
                  <a:pt x="7537" y="14705"/>
                </a:lnTo>
                <a:lnTo>
                  <a:pt x="4449" y="13222"/>
                </a:lnTo>
                <a:lnTo>
                  <a:pt x="2792" y="11691"/>
                </a:lnTo>
                <a:lnTo>
                  <a:pt x="2617" y="10031"/>
                </a:lnTo>
                <a:lnTo>
                  <a:pt x="3973" y="8162"/>
                </a:lnTo>
                <a:lnTo>
                  <a:pt x="5789" y="6213"/>
                </a:lnTo>
                <a:lnTo>
                  <a:pt x="7286" y="4195"/>
                </a:lnTo>
                <a:lnTo>
                  <a:pt x="8662" y="2119"/>
                </a:lnTo>
                <a:lnTo>
                  <a:pt x="10116" y="0"/>
                </a:lnTo>
                <a:close/>
              </a:path>
            </a:pathLst>
          </a:custGeom>
          <a:solidFill>
            <a:srgbClr val="00977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72" name="Google Shape;172;p8"/>
          <p:cNvGrpSpPr/>
          <p:nvPr/>
        </p:nvGrpSpPr>
        <p:grpSpPr>
          <a:xfrm>
            <a:off x="3913702" y="4171577"/>
            <a:ext cx="254586" cy="260656"/>
            <a:chOff x="0" y="0"/>
            <a:chExt cx="254585" cy="260654"/>
          </a:xfrm>
        </p:grpSpPr>
        <p:sp>
          <p:nvSpPr>
            <p:cNvPr id="173" name="Google Shape;173;p8"/>
            <p:cNvSpPr/>
            <p:nvPr/>
          </p:nvSpPr>
          <p:spPr>
            <a:xfrm>
              <a:off x="89001" y="189864"/>
              <a:ext cx="76453" cy="707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08" y="546"/>
                  </a:lnTo>
                  <a:lnTo>
                    <a:pt x="2137" y="2077"/>
                  </a:lnTo>
                  <a:lnTo>
                    <a:pt x="5670" y="6826"/>
                  </a:lnTo>
                  <a:lnTo>
                    <a:pt x="16900" y="21600"/>
                  </a:lnTo>
                  <a:lnTo>
                    <a:pt x="18044" y="16710"/>
                  </a:lnTo>
                  <a:lnTo>
                    <a:pt x="19176" y="11999"/>
                  </a:lnTo>
                  <a:lnTo>
                    <a:pt x="20184" y="7388"/>
                  </a:lnTo>
                  <a:lnTo>
                    <a:pt x="20954" y="2802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174;p8"/>
            <p:cNvSpPr/>
            <p:nvPr/>
          </p:nvSpPr>
          <p:spPr>
            <a:xfrm>
              <a:off x="0" y="36093"/>
              <a:ext cx="254585" cy="1608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82" y="0"/>
                  </a:moveTo>
                  <a:lnTo>
                    <a:pt x="1409" y="577"/>
                  </a:lnTo>
                  <a:lnTo>
                    <a:pt x="1480" y="952"/>
                  </a:lnTo>
                  <a:lnTo>
                    <a:pt x="1575" y="1312"/>
                  </a:lnTo>
                  <a:lnTo>
                    <a:pt x="2736" y="5785"/>
                  </a:lnTo>
                  <a:lnTo>
                    <a:pt x="3326" y="8015"/>
                  </a:lnTo>
                  <a:lnTo>
                    <a:pt x="3933" y="10234"/>
                  </a:lnTo>
                  <a:lnTo>
                    <a:pt x="4165" y="11059"/>
                  </a:lnTo>
                  <a:lnTo>
                    <a:pt x="4099" y="11624"/>
                  </a:lnTo>
                  <a:lnTo>
                    <a:pt x="2864" y="14596"/>
                  </a:lnTo>
                  <a:lnTo>
                    <a:pt x="0" y="21600"/>
                  </a:lnTo>
                  <a:lnTo>
                    <a:pt x="391" y="21566"/>
                  </a:lnTo>
                  <a:lnTo>
                    <a:pt x="663" y="21550"/>
                  </a:lnTo>
                  <a:lnTo>
                    <a:pt x="5506" y="20946"/>
                  </a:lnTo>
                  <a:lnTo>
                    <a:pt x="7551" y="20652"/>
                  </a:lnTo>
                  <a:lnTo>
                    <a:pt x="14038" y="20652"/>
                  </a:lnTo>
                  <a:lnTo>
                    <a:pt x="16601" y="16858"/>
                  </a:lnTo>
                  <a:lnTo>
                    <a:pt x="17846" y="16249"/>
                  </a:lnTo>
                  <a:lnTo>
                    <a:pt x="19079" y="15499"/>
                  </a:lnTo>
                  <a:lnTo>
                    <a:pt x="21600" y="13855"/>
                  </a:lnTo>
                  <a:lnTo>
                    <a:pt x="21317" y="13532"/>
                  </a:lnTo>
                  <a:lnTo>
                    <a:pt x="21145" y="13312"/>
                  </a:lnTo>
                  <a:lnTo>
                    <a:pt x="17100" y="9391"/>
                  </a:lnTo>
                  <a:lnTo>
                    <a:pt x="15802" y="8178"/>
                  </a:lnTo>
                  <a:lnTo>
                    <a:pt x="15223" y="7648"/>
                  </a:lnTo>
                  <a:lnTo>
                    <a:pt x="14982" y="7036"/>
                  </a:lnTo>
                  <a:lnTo>
                    <a:pt x="14975" y="4802"/>
                  </a:lnTo>
                  <a:lnTo>
                    <a:pt x="14938" y="3623"/>
                  </a:lnTo>
                  <a:lnTo>
                    <a:pt x="14910" y="2918"/>
                  </a:lnTo>
                  <a:lnTo>
                    <a:pt x="8146" y="2918"/>
                  </a:lnTo>
                  <a:lnTo>
                    <a:pt x="7489" y="2625"/>
                  </a:lnTo>
                  <a:lnTo>
                    <a:pt x="6962" y="2246"/>
                  </a:lnTo>
                  <a:lnTo>
                    <a:pt x="6363" y="2118"/>
                  </a:lnTo>
                  <a:lnTo>
                    <a:pt x="1282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175;p8"/>
            <p:cNvSpPr/>
            <p:nvPr/>
          </p:nvSpPr>
          <p:spPr>
            <a:xfrm>
              <a:off x="96011" y="0"/>
              <a:ext cx="79726" cy="5782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86" y="0"/>
                  </a:moveTo>
                  <a:lnTo>
                    <a:pt x="12780" y="9316"/>
                  </a:lnTo>
                  <a:lnTo>
                    <a:pt x="8972" y="13855"/>
                  </a:lnTo>
                  <a:lnTo>
                    <a:pt x="5247" y="18422"/>
                  </a:lnTo>
                  <a:lnTo>
                    <a:pt x="3577" y="20237"/>
                  </a:lnTo>
                  <a:lnTo>
                    <a:pt x="1859" y="21357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388" y="17003"/>
                  </a:lnTo>
                  <a:lnTo>
                    <a:pt x="20686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6" name="Google Shape;176;p8"/>
          <p:cNvGrpSpPr/>
          <p:nvPr/>
        </p:nvGrpSpPr>
        <p:grpSpPr>
          <a:xfrm>
            <a:off x="1809261" y="2389922"/>
            <a:ext cx="254573" cy="260656"/>
            <a:chOff x="0" y="0"/>
            <a:chExt cx="254571" cy="260654"/>
          </a:xfrm>
        </p:grpSpPr>
        <p:sp>
          <p:nvSpPr>
            <p:cNvPr id="177" name="Google Shape;177;p8"/>
            <p:cNvSpPr/>
            <p:nvPr/>
          </p:nvSpPr>
          <p:spPr>
            <a:xfrm>
              <a:off x="88988" y="189864"/>
              <a:ext cx="76466" cy="707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12" y="546"/>
                  </a:lnTo>
                  <a:lnTo>
                    <a:pt x="2141" y="2077"/>
                  </a:lnTo>
                  <a:lnTo>
                    <a:pt x="5673" y="6826"/>
                  </a:lnTo>
                  <a:lnTo>
                    <a:pt x="16901" y="21600"/>
                  </a:lnTo>
                  <a:lnTo>
                    <a:pt x="18044" y="16710"/>
                  </a:lnTo>
                  <a:lnTo>
                    <a:pt x="19177" y="11999"/>
                  </a:lnTo>
                  <a:lnTo>
                    <a:pt x="20185" y="7388"/>
                  </a:lnTo>
                  <a:lnTo>
                    <a:pt x="20955" y="2802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178;p8"/>
            <p:cNvSpPr/>
            <p:nvPr/>
          </p:nvSpPr>
          <p:spPr>
            <a:xfrm>
              <a:off x="0" y="36093"/>
              <a:ext cx="254571" cy="1608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82" y="0"/>
                  </a:moveTo>
                  <a:lnTo>
                    <a:pt x="1409" y="577"/>
                  </a:lnTo>
                  <a:lnTo>
                    <a:pt x="1481" y="952"/>
                  </a:lnTo>
                  <a:lnTo>
                    <a:pt x="1575" y="1312"/>
                  </a:lnTo>
                  <a:lnTo>
                    <a:pt x="2736" y="5785"/>
                  </a:lnTo>
                  <a:lnTo>
                    <a:pt x="3326" y="8015"/>
                  </a:lnTo>
                  <a:lnTo>
                    <a:pt x="3933" y="10234"/>
                  </a:lnTo>
                  <a:lnTo>
                    <a:pt x="4165" y="11059"/>
                  </a:lnTo>
                  <a:lnTo>
                    <a:pt x="4099" y="11624"/>
                  </a:lnTo>
                  <a:lnTo>
                    <a:pt x="2864" y="14596"/>
                  </a:lnTo>
                  <a:lnTo>
                    <a:pt x="0" y="21600"/>
                  </a:lnTo>
                  <a:lnTo>
                    <a:pt x="391" y="21566"/>
                  </a:lnTo>
                  <a:lnTo>
                    <a:pt x="663" y="21552"/>
                  </a:lnTo>
                  <a:lnTo>
                    <a:pt x="5506" y="20946"/>
                  </a:lnTo>
                  <a:lnTo>
                    <a:pt x="7551" y="20652"/>
                  </a:lnTo>
                  <a:lnTo>
                    <a:pt x="14039" y="20652"/>
                  </a:lnTo>
                  <a:lnTo>
                    <a:pt x="16602" y="16858"/>
                  </a:lnTo>
                  <a:lnTo>
                    <a:pt x="17847" y="16249"/>
                  </a:lnTo>
                  <a:lnTo>
                    <a:pt x="19080" y="15499"/>
                  </a:lnTo>
                  <a:lnTo>
                    <a:pt x="21600" y="13855"/>
                  </a:lnTo>
                  <a:lnTo>
                    <a:pt x="21318" y="13532"/>
                  </a:lnTo>
                  <a:lnTo>
                    <a:pt x="21146" y="13312"/>
                  </a:lnTo>
                  <a:lnTo>
                    <a:pt x="17101" y="9391"/>
                  </a:lnTo>
                  <a:lnTo>
                    <a:pt x="15803" y="8178"/>
                  </a:lnTo>
                  <a:lnTo>
                    <a:pt x="15224" y="7648"/>
                  </a:lnTo>
                  <a:lnTo>
                    <a:pt x="14983" y="7036"/>
                  </a:lnTo>
                  <a:lnTo>
                    <a:pt x="14975" y="4802"/>
                  </a:lnTo>
                  <a:lnTo>
                    <a:pt x="14939" y="3623"/>
                  </a:lnTo>
                  <a:lnTo>
                    <a:pt x="14911" y="2918"/>
                  </a:lnTo>
                  <a:lnTo>
                    <a:pt x="8146" y="2918"/>
                  </a:lnTo>
                  <a:lnTo>
                    <a:pt x="7489" y="2625"/>
                  </a:lnTo>
                  <a:lnTo>
                    <a:pt x="6962" y="2246"/>
                  </a:lnTo>
                  <a:lnTo>
                    <a:pt x="6363" y="2118"/>
                  </a:lnTo>
                  <a:lnTo>
                    <a:pt x="1282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179;p8"/>
            <p:cNvSpPr/>
            <p:nvPr/>
          </p:nvSpPr>
          <p:spPr>
            <a:xfrm>
              <a:off x="96008" y="0"/>
              <a:ext cx="79725" cy="5782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87" y="0"/>
                  </a:moveTo>
                  <a:lnTo>
                    <a:pt x="12781" y="9316"/>
                  </a:lnTo>
                  <a:lnTo>
                    <a:pt x="8973" y="13855"/>
                  </a:lnTo>
                  <a:lnTo>
                    <a:pt x="5248" y="18422"/>
                  </a:lnTo>
                  <a:lnTo>
                    <a:pt x="3576" y="20237"/>
                  </a:lnTo>
                  <a:lnTo>
                    <a:pt x="1859" y="21357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389" y="17003"/>
                  </a:lnTo>
                  <a:lnTo>
                    <a:pt x="20687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0" name="Google Shape;180;p8"/>
          <p:cNvSpPr/>
          <p:nvPr/>
        </p:nvSpPr>
        <p:spPr>
          <a:xfrm>
            <a:off x="0" y="841437"/>
            <a:ext cx="4859338" cy="5121150"/>
          </a:xfrm>
          <a:prstGeom prst="rect">
            <a:avLst/>
          </a:prstGeom>
          <a:solidFill>
            <a:srgbClr val="00816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8"/>
          <p:cNvSpPr/>
          <p:nvPr/>
        </p:nvSpPr>
        <p:spPr>
          <a:xfrm>
            <a:off x="0" y="5949885"/>
            <a:ext cx="4859338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p8"/>
          <p:cNvSpPr/>
          <p:nvPr/>
        </p:nvSpPr>
        <p:spPr>
          <a:xfrm>
            <a:off x="0" y="828739"/>
            <a:ext cx="4859338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p8"/>
          <p:cNvSpPr txBox="1">
            <a:spLocks noGrp="1"/>
          </p:cNvSpPr>
          <p:nvPr>
            <p:ph type="title"/>
          </p:nvPr>
        </p:nvSpPr>
        <p:spPr>
          <a:xfrm>
            <a:off x="143656" y="984335"/>
            <a:ext cx="4572014" cy="858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algn="ctr">
              <a:lnSpc>
                <a:spcPct val="114285"/>
              </a:lnSpc>
              <a:buSzPts val="2800"/>
            </a:pPr>
            <a:r>
              <a:rPr lang="en-US" sz="2400" dirty="0"/>
              <a:t>Pong </a:t>
            </a:r>
            <a:r>
              <a:rPr lang="en-US" sz="2400" dirty="0" err="1"/>
              <a:t>spel</a:t>
            </a:r>
            <a:br>
              <a:rPr lang="en-US" sz="2400" dirty="0"/>
            </a:br>
            <a:r>
              <a:rPr lang="en-US" sz="2400" dirty="0" err="1"/>
              <a:t>Kaarten</a:t>
            </a:r>
            <a:endParaRPr sz="2400" dirty="0"/>
          </a:p>
        </p:txBody>
      </p:sp>
      <p:sp>
        <p:nvSpPr>
          <p:cNvPr id="184" name="Google Shape;184;p8"/>
          <p:cNvSpPr txBox="1"/>
          <p:nvPr/>
        </p:nvSpPr>
        <p:spPr>
          <a:xfrm>
            <a:off x="486900" y="5209930"/>
            <a:ext cx="3906068" cy="406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algn="ctr">
              <a:buClr>
                <a:srgbClr val="FFFFFF"/>
              </a:buClr>
              <a:buSzPts val="1400"/>
            </a:pPr>
            <a:r>
              <a:rPr lang="nl-NL" sz="14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Maak een stuiterende bal spel en scoor punten om te winnen!</a:t>
            </a:r>
          </a:p>
        </p:txBody>
      </p:sp>
      <p:sp>
        <p:nvSpPr>
          <p:cNvPr id="193" name="Google Shape;193;p8"/>
          <p:cNvSpPr/>
          <p:nvPr/>
        </p:nvSpPr>
        <p:spPr>
          <a:xfrm>
            <a:off x="2082165" y="6091698"/>
            <a:ext cx="694903" cy="259423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p8"/>
          <p:cNvSpPr txBox="1"/>
          <p:nvPr/>
        </p:nvSpPr>
        <p:spPr>
          <a:xfrm>
            <a:off x="600869" y="6129337"/>
            <a:ext cx="915037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FFFFFF"/>
              </a:buClr>
              <a:buSzPts val="1000"/>
            </a:pPr>
            <a:r>
              <a:rPr lang="en-US" sz="1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/>
          </a:p>
        </p:txBody>
      </p:sp>
      <p:sp>
        <p:nvSpPr>
          <p:cNvPr id="195" name="Google Shape;195;p8"/>
          <p:cNvSpPr txBox="1"/>
          <p:nvPr/>
        </p:nvSpPr>
        <p:spPr>
          <a:xfrm>
            <a:off x="2884242" y="6138862"/>
            <a:ext cx="1378307" cy="2393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r">
              <a:buClr>
                <a:srgbClr val="FFFFFF"/>
              </a:buClr>
              <a:buSzPts val="1000"/>
            </a:pPr>
            <a:r>
              <a:rPr lang="en-US" sz="10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Set van 6 </a:t>
            </a:r>
            <a:r>
              <a:rPr lang="en-US" sz="10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kaarten</a:t>
            </a:r>
            <a:endParaRPr dirty="0"/>
          </a:p>
        </p:txBody>
      </p:sp>
      <p:pic>
        <p:nvPicPr>
          <p:cNvPr id="200" name="Picture 199">
            <a:extLst>
              <a:ext uri="{FF2B5EF4-FFF2-40B4-BE49-F238E27FC236}">
                <a16:creationId xmlns:a16="http://schemas.microsoft.com/office/drawing/2014/main" id="{76DD5D65-8099-754B-B371-88B84B64DC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1391" y="1965627"/>
            <a:ext cx="1829951" cy="1369171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201" name="Picture 200">
            <a:extLst>
              <a:ext uri="{FF2B5EF4-FFF2-40B4-BE49-F238E27FC236}">
                <a16:creationId xmlns:a16="http://schemas.microsoft.com/office/drawing/2014/main" id="{2E8572D4-C9B2-D841-A7EF-C34C7562B0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51023" y="1963236"/>
            <a:ext cx="1828800" cy="1371055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202" name="Picture 201">
            <a:extLst>
              <a:ext uri="{FF2B5EF4-FFF2-40B4-BE49-F238E27FC236}">
                <a16:creationId xmlns:a16="http://schemas.microsoft.com/office/drawing/2014/main" id="{EDB221CF-DB89-BE41-AA7A-135374B916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6489" y="3636525"/>
            <a:ext cx="1819755" cy="1366443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203" name="Picture 202">
            <a:extLst>
              <a:ext uri="{FF2B5EF4-FFF2-40B4-BE49-F238E27FC236}">
                <a16:creationId xmlns:a16="http://schemas.microsoft.com/office/drawing/2014/main" id="{5290D997-E7C3-B944-994B-A74B8A31A73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51389" y="3633946"/>
            <a:ext cx="1828068" cy="1371600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sp>
        <p:nvSpPr>
          <p:cNvPr id="185" name="Tekstvak 58">
            <a:extLst>
              <a:ext uri="{FF2B5EF4-FFF2-40B4-BE49-F238E27FC236}">
                <a16:creationId xmlns:a16="http://schemas.microsoft.com/office/drawing/2014/main" id="{54131994-307A-4D10-ACB4-C197F0929FDE}"/>
              </a:ext>
            </a:extLst>
          </p:cNvPr>
          <p:cNvSpPr txBox="1"/>
          <p:nvPr/>
        </p:nvSpPr>
        <p:spPr>
          <a:xfrm rot="16200000">
            <a:off x="3968637" y="5917507"/>
            <a:ext cx="1401783" cy="379510"/>
          </a:xfrm>
          <a:prstGeom prst="rect">
            <a:avLst/>
          </a:prstGeom>
          <a:noFill/>
        </p:spPr>
        <p:txBody>
          <a:bodyPr wrap="square" tIns="0" bIns="280800" rtlCol="0" anchor="b" anchorCtr="0">
            <a:spAutoFit/>
          </a:bodyPr>
          <a:lstStyle/>
          <a:p>
            <a:pPr algn="r"/>
            <a:r>
              <a:rPr lang="en-US" sz="600" dirty="0" err="1">
                <a:solidFill>
                  <a:srgbClr val="00926C"/>
                </a:solidFill>
              </a:rPr>
              <a:t>yyyymmdd</a:t>
            </a:r>
            <a:endParaRPr lang="en-US" sz="600" dirty="0">
              <a:solidFill>
                <a:srgbClr val="00926C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17"/>
          <p:cNvSpPr/>
          <p:nvPr/>
        </p:nvSpPr>
        <p:spPr>
          <a:xfrm>
            <a:off x="0" y="-13404"/>
            <a:ext cx="4859338" cy="1142116"/>
          </a:xfrm>
          <a:prstGeom prst="rect">
            <a:avLst/>
          </a:prstGeom>
          <a:solidFill>
            <a:srgbClr val="42B39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54" name="Google Shape;654;p17"/>
          <p:cNvGrpSpPr/>
          <p:nvPr/>
        </p:nvGrpSpPr>
        <p:grpSpPr>
          <a:xfrm>
            <a:off x="2917957" y="201612"/>
            <a:ext cx="1802158" cy="932207"/>
            <a:chOff x="0" y="0"/>
            <a:chExt cx="1802157" cy="932205"/>
          </a:xfrm>
        </p:grpSpPr>
        <p:sp>
          <p:nvSpPr>
            <p:cNvPr id="655" name="Google Shape;655;p17"/>
            <p:cNvSpPr/>
            <p:nvPr/>
          </p:nvSpPr>
          <p:spPr>
            <a:xfrm>
              <a:off x="333706" y="821384"/>
              <a:ext cx="451626" cy="110821"/>
            </a:xfrm>
            <a:prstGeom prst="rect">
              <a:avLst/>
            </a:pr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6" name="Google Shape;656;p17"/>
            <p:cNvSpPr/>
            <p:nvPr/>
          </p:nvSpPr>
          <p:spPr>
            <a:xfrm>
              <a:off x="1190283" y="277379"/>
              <a:ext cx="206592" cy="2071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959" y="0"/>
                  </a:moveTo>
                  <a:lnTo>
                    <a:pt x="6664" y="809"/>
                  </a:lnTo>
                  <a:lnTo>
                    <a:pt x="3191" y="3071"/>
                  </a:lnTo>
                  <a:lnTo>
                    <a:pt x="862" y="6470"/>
                  </a:lnTo>
                  <a:lnTo>
                    <a:pt x="0" y="10692"/>
                  </a:lnTo>
                  <a:lnTo>
                    <a:pt x="799" y="14964"/>
                  </a:lnTo>
                  <a:lnTo>
                    <a:pt x="3045" y="18359"/>
                  </a:lnTo>
                  <a:lnTo>
                    <a:pt x="6444" y="20648"/>
                  </a:lnTo>
                  <a:lnTo>
                    <a:pt x="10702" y="21600"/>
                  </a:lnTo>
                  <a:lnTo>
                    <a:pt x="15022" y="20789"/>
                  </a:lnTo>
                  <a:lnTo>
                    <a:pt x="18597" y="18345"/>
                  </a:lnTo>
                  <a:lnTo>
                    <a:pt x="20949" y="14863"/>
                  </a:lnTo>
                  <a:lnTo>
                    <a:pt x="21600" y="10940"/>
                  </a:lnTo>
                  <a:lnTo>
                    <a:pt x="20798" y="6611"/>
                  </a:lnTo>
                  <a:lnTo>
                    <a:pt x="18566" y="3149"/>
                  </a:lnTo>
                  <a:lnTo>
                    <a:pt x="15191" y="847"/>
                  </a:lnTo>
                  <a:lnTo>
                    <a:pt x="10959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7" name="Google Shape;657;p17"/>
            <p:cNvSpPr/>
            <p:nvPr/>
          </p:nvSpPr>
          <p:spPr>
            <a:xfrm>
              <a:off x="153607" y="121779"/>
              <a:ext cx="97998" cy="1110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006" y="0"/>
                  </a:moveTo>
                  <a:lnTo>
                    <a:pt x="2645" y="818"/>
                  </a:lnTo>
                  <a:lnTo>
                    <a:pt x="798" y="1329"/>
                  </a:lnTo>
                  <a:lnTo>
                    <a:pt x="0" y="3671"/>
                  </a:lnTo>
                  <a:lnTo>
                    <a:pt x="6964" y="13330"/>
                  </a:lnTo>
                  <a:lnTo>
                    <a:pt x="13386" y="19601"/>
                  </a:lnTo>
                  <a:lnTo>
                    <a:pt x="18117" y="21600"/>
                  </a:lnTo>
                  <a:lnTo>
                    <a:pt x="19922" y="20658"/>
                  </a:lnTo>
                  <a:lnTo>
                    <a:pt x="21191" y="19181"/>
                  </a:lnTo>
                  <a:lnTo>
                    <a:pt x="21600" y="17620"/>
                  </a:lnTo>
                  <a:lnTo>
                    <a:pt x="21177" y="16015"/>
                  </a:lnTo>
                  <a:lnTo>
                    <a:pt x="19948" y="14405"/>
                  </a:lnTo>
                  <a:lnTo>
                    <a:pt x="16918" y="11389"/>
                  </a:lnTo>
                  <a:lnTo>
                    <a:pt x="10881" y="5339"/>
                  </a:lnTo>
                  <a:lnTo>
                    <a:pt x="7824" y="2347"/>
                  </a:lnTo>
                  <a:lnTo>
                    <a:pt x="6881" y="1438"/>
                  </a:lnTo>
                  <a:lnTo>
                    <a:pt x="5487" y="892"/>
                  </a:lnTo>
                  <a:lnTo>
                    <a:pt x="4006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8" name="Google Shape;658;p17"/>
            <p:cNvSpPr/>
            <p:nvPr/>
          </p:nvSpPr>
          <p:spPr>
            <a:xfrm>
              <a:off x="425986" y="474453"/>
              <a:ext cx="88556" cy="11421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017" y="0"/>
                  </a:moveTo>
                  <a:lnTo>
                    <a:pt x="1666" y="311"/>
                  </a:lnTo>
                  <a:lnTo>
                    <a:pt x="822" y="1104"/>
                  </a:lnTo>
                  <a:lnTo>
                    <a:pt x="226" y="2338"/>
                  </a:lnTo>
                  <a:lnTo>
                    <a:pt x="0" y="3650"/>
                  </a:lnTo>
                  <a:lnTo>
                    <a:pt x="266" y="4682"/>
                  </a:lnTo>
                  <a:lnTo>
                    <a:pt x="6054" y="12200"/>
                  </a:lnTo>
                  <a:lnTo>
                    <a:pt x="12344" y="19477"/>
                  </a:lnTo>
                  <a:lnTo>
                    <a:pt x="16278" y="21600"/>
                  </a:lnTo>
                  <a:lnTo>
                    <a:pt x="19357" y="20695"/>
                  </a:lnTo>
                  <a:lnTo>
                    <a:pt x="20401" y="18739"/>
                  </a:lnTo>
                  <a:lnTo>
                    <a:pt x="21600" y="17548"/>
                  </a:lnTo>
                  <a:lnTo>
                    <a:pt x="21024" y="16441"/>
                  </a:lnTo>
                  <a:lnTo>
                    <a:pt x="20841" y="15802"/>
                  </a:lnTo>
                  <a:lnTo>
                    <a:pt x="14107" y="8017"/>
                  </a:lnTo>
                  <a:lnTo>
                    <a:pt x="10883" y="4424"/>
                  </a:lnTo>
                  <a:lnTo>
                    <a:pt x="7521" y="914"/>
                  </a:lnTo>
                  <a:lnTo>
                    <a:pt x="6406" y="339"/>
                  </a:lnTo>
                  <a:lnTo>
                    <a:pt x="4751" y="22"/>
                  </a:lnTo>
                  <a:lnTo>
                    <a:pt x="3017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9" name="Google Shape;659;p17"/>
            <p:cNvSpPr/>
            <p:nvPr/>
          </p:nvSpPr>
          <p:spPr>
            <a:xfrm>
              <a:off x="0" y="0"/>
              <a:ext cx="98716" cy="7346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121" y="0"/>
                  </a:moveTo>
                  <a:lnTo>
                    <a:pt x="0" y="0"/>
                  </a:lnTo>
                  <a:lnTo>
                    <a:pt x="706" y="1191"/>
                  </a:lnTo>
                  <a:lnTo>
                    <a:pt x="3962" y="5429"/>
                  </a:lnTo>
                  <a:lnTo>
                    <a:pt x="10387" y="14027"/>
                  </a:lnTo>
                  <a:lnTo>
                    <a:pt x="13636" y="18270"/>
                  </a:lnTo>
                  <a:lnTo>
                    <a:pt x="14717" y="19651"/>
                  </a:lnTo>
                  <a:lnTo>
                    <a:pt x="16265" y="20375"/>
                  </a:lnTo>
                  <a:lnTo>
                    <a:pt x="17857" y="21600"/>
                  </a:lnTo>
                  <a:lnTo>
                    <a:pt x="19325" y="20446"/>
                  </a:lnTo>
                  <a:lnTo>
                    <a:pt x="21417" y="19647"/>
                  </a:lnTo>
                  <a:lnTo>
                    <a:pt x="21498" y="18579"/>
                  </a:lnTo>
                  <a:lnTo>
                    <a:pt x="21600" y="16387"/>
                  </a:lnTo>
                  <a:lnTo>
                    <a:pt x="21539" y="14091"/>
                  </a:lnTo>
                  <a:lnTo>
                    <a:pt x="21215" y="11997"/>
                  </a:lnTo>
                  <a:lnTo>
                    <a:pt x="20528" y="10410"/>
                  </a:lnTo>
                  <a:lnTo>
                    <a:pt x="17041" y="5879"/>
                  </a:lnTo>
                  <a:lnTo>
                    <a:pt x="13428" y="1516"/>
                  </a:lnTo>
                  <a:lnTo>
                    <a:pt x="12121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0" name="Google Shape;660;p17"/>
            <p:cNvSpPr/>
            <p:nvPr/>
          </p:nvSpPr>
          <p:spPr>
            <a:xfrm>
              <a:off x="293320" y="293724"/>
              <a:ext cx="92541" cy="10815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411" y="0"/>
                  </a:moveTo>
                  <a:lnTo>
                    <a:pt x="1654" y="837"/>
                  </a:lnTo>
                  <a:lnTo>
                    <a:pt x="854" y="2643"/>
                  </a:lnTo>
                  <a:lnTo>
                    <a:pt x="0" y="3612"/>
                  </a:lnTo>
                  <a:lnTo>
                    <a:pt x="560" y="5027"/>
                  </a:lnTo>
                  <a:lnTo>
                    <a:pt x="643" y="5920"/>
                  </a:lnTo>
                  <a:lnTo>
                    <a:pt x="4559" y="10123"/>
                  </a:lnTo>
                  <a:lnTo>
                    <a:pt x="7954" y="13734"/>
                  </a:lnTo>
                  <a:lnTo>
                    <a:pt x="11420" y="17291"/>
                  </a:lnTo>
                  <a:lnTo>
                    <a:pt x="15017" y="20761"/>
                  </a:lnTo>
                  <a:lnTo>
                    <a:pt x="15922" y="21600"/>
                  </a:lnTo>
                  <a:lnTo>
                    <a:pt x="19437" y="21577"/>
                  </a:lnTo>
                  <a:lnTo>
                    <a:pt x="20534" y="20761"/>
                  </a:lnTo>
                  <a:lnTo>
                    <a:pt x="21211" y="19833"/>
                  </a:lnTo>
                  <a:lnTo>
                    <a:pt x="21585" y="18499"/>
                  </a:lnTo>
                  <a:lnTo>
                    <a:pt x="21600" y="17122"/>
                  </a:lnTo>
                  <a:lnTo>
                    <a:pt x="21198" y="16063"/>
                  </a:lnTo>
                  <a:lnTo>
                    <a:pt x="14791" y="8599"/>
                  </a:lnTo>
                  <a:lnTo>
                    <a:pt x="7950" y="1418"/>
                  </a:lnTo>
                  <a:lnTo>
                    <a:pt x="7029" y="490"/>
                  </a:lnTo>
                  <a:lnTo>
                    <a:pt x="4411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1" name="Google Shape;661;p17"/>
            <p:cNvSpPr/>
            <p:nvPr/>
          </p:nvSpPr>
          <p:spPr>
            <a:xfrm>
              <a:off x="1435571" y="383754"/>
              <a:ext cx="119357" cy="641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716" y="0"/>
                  </a:moveTo>
                  <a:lnTo>
                    <a:pt x="2826" y="1436"/>
                  </a:lnTo>
                  <a:lnTo>
                    <a:pt x="1860" y="2937"/>
                  </a:lnTo>
                  <a:lnTo>
                    <a:pt x="981" y="4587"/>
                  </a:lnTo>
                  <a:lnTo>
                    <a:pt x="349" y="6470"/>
                  </a:lnTo>
                  <a:lnTo>
                    <a:pt x="0" y="8048"/>
                  </a:lnTo>
                  <a:lnTo>
                    <a:pt x="1126" y="12419"/>
                  </a:lnTo>
                  <a:lnTo>
                    <a:pt x="9663" y="17783"/>
                  </a:lnTo>
                  <a:lnTo>
                    <a:pt x="17396" y="21600"/>
                  </a:lnTo>
                  <a:lnTo>
                    <a:pt x="18457" y="21435"/>
                  </a:lnTo>
                  <a:lnTo>
                    <a:pt x="19661" y="20404"/>
                  </a:lnTo>
                  <a:lnTo>
                    <a:pt x="20764" y="18844"/>
                  </a:lnTo>
                  <a:lnTo>
                    <a:pt x="21524" y="17089"/>
                  </a:lnTo>
                  <a:lnTo>
                    <a:pt x="21600" y="15362"/>
                  </a:lnTo>
                  <a:lnTo>
                    <a:pt x="21247" y="13049"/>
                  </a:lnTo>
                  <a:lnTo>
                    <a:pt x="12203" y="4809"/>
                  </a:lnTo>
                  <a:lnTo>
                    <a:pt x="3716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2" name="Google Shape;662;p17"/>
            <p:cNvSpPr/>
            <p:nvPr/>
          </p:nvSpPr>
          <p:spPr>
            <a:xfrm>
              <a:off x="675527" y="523137"/>
              <a:ext cx="99834" cy="9189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229" y="0"/>
                  </a:moveTo>
                  <a:lnTo>
                    <a:pt x="16643" y="472"/>
                  </a:lnTo>
                  <a:lnTo>
                    <a:pt x="15608" y="472"/>
                  </a:lnTo>
                  <a:lnTo>
                    <a:pt x="11286" y="4427"/>
                  </a:lnTo>
                  <a:lnTo>
                    <a:pt x="7564" y="7876"/>
                  </a:lnTo>
                  <a:lnTo>
                    <a:pt x="3907" y="11398"/>
                  </a:lnTo>
                  <a:lnTo>
                    <a:pt x="360" y="15043"/>
                  </a:lnTo>
                  <a:lnTo>
                    <a:pt x="0" y="16112"/>
                  </a:lnTo>
                  <a:lnTo>
                    <a:pt x="49" y="17728"/>
                  </a:lnTo>
                  <a:lnTo>
                    <a:pt x="437" y="19382"/>
                  </a:lnTo>
                  <a:lnTo>
                    <a:pt x="1096" y="20565"/>
                  </a:lnTo>
                  <a:lnTo>
                    <a:pt x="2201" y="21238"/>
                  </a:lnTo>
                  <a:lnTo>
                    <a:pt x="3679" y="21600"/>
                  </a:lnTo>
                  <a:lnTo>
                    <a:pt x="5173" y="21595"/>
                  </a:lnTo>
                  <a:lnTo>
                    <a:pt x="13429" y="15354"/>
                  </a:lnTo>
                  <a:lnTo>
                    <a:pt x="20152" y="9021"/>
                  </a:lnTo>
                  <a:lnTo>
                    <a:pt x="21600" y="4667"/>
                  </a:lnTo>
                  <a:lnTo>
                    <a:pt x="21518" y="3126"/>
                  </a:lnTo>
                  <a:lnTo>
                    <a:pt x="21306" y="1818"/>
                  </a:lnTo>
                  <a:lnTo>
                    <a:pt x="19210" y="869"/>
                  </a:lnTo>
                  <a:lnTo>
                    <a:pt x="18761" y="472"/>
                  </a:lnTo>
                  <a:lnTo>
                    <a:pt x="16643" y="472"/>
                  </a:lnTo>
                  <a:lnTo>
                    <a:pt x="15621" y="460"/>
                  </a:lnTo>
                  <a:lnTo>
                    <a:pt x="18748" y="460"/>
                  </a:lnTo>
                  <a:lnTo>
                    <a:pt x="18229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3" name="Google Shape;663;p17"/>
            <p:cNvSpPr/>
            <p:nvPr/>
          </p:nvSpPr>
          <p:spPr>
            <a:xfrm>
              <a:off x="1789456" y="566196"/>
              <a:ext cx="12701" cy="2396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11112"/>
                  </a:lnTo>
                  <a:lnTo>
                    <a:pt x="5975" y="13481"/>
                  </a:lnTo>
                  <a:lnTo>
                    <a:pt x="9723" y="19985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4" name="Google Shape;664;p17"/>
            <p:cNvSpPr/>
            <p:nvPr/>
          </p:nvSpPr>
          <p:spPr>
            <a:xfrm>
              <a:off x="838554" y="424574"/>
              <a:ext cx="115713" cy="7421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659" y="0"/>
                  </a:moveTo>
                  <a:lnTo>
                    <a:pt x="9642" y="5217"/>
                  </a:lnTo>
                  <a:lnTo>
                    <a:pt x="2551" y="10579"/>
                  </a:lnTo>
                  <a:lnTo>
                    <a:pt x="0" y="16203"/>
                  </a:lnTo>
                  <a:lnTo>
                    <a:pt x="593" y="18830"/>
                  </a:lnTo>
                  <a:lnTo>
                    <a:pt x="1730" y="20774"/>
                  </a:lnTo>
                  <a:lnTo>
                    <a:pt x="3084" y="21600"/>
                  </a:lnTo>
                  <a:lnTo>
                    <a:pt x="4596" y="21474"/>
                  </a:lnTo>
                  <a:lnTo>
                    <a:pt x="15640" y="13549"/>
                  </a:lnTo>
                  <a:lnTo>
                    <a:pt x="20929" y="7729"/>
                  </a:lnTo>
                  <a:lnTo>
                    <a:pt x="21600" y="6650"/>
                  </a:lnTo>
                  <a:lnTo>
                    <a:pt x="21237" y="3382"/>
                  </a:lnTo>
                  <a:lnTo>
                    <a:pt x="20185" y="1088"/>
                  </a:lnTo>
                  <a:lnTo>
                    <a:pt x="18659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5" name="Google Shape;665;p17"/>
            <p:cNvSpPr/>
            <p:nvPr/>
          </p:nvSpPr>
          <p:spPr>
            <a:xfrm>
              <a:off x="1617638" y="450899"/>
              <a:ext cx="114428" cy="786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601" y="0"/>
                  </a:moveTo>
                  <a:lnTo>
                    <a:pt x="2408" y="1584"/>
                  </a:lnTo>
                  <a:lnTo>
                    <a:pt x="1337" y="2913"/>
                  </a:lnTo>
                  <a:lnTo>
                    <a:pt x="539" y="4110"/>
                  </a:lnTo>
                  <a:lnTo>
                    <a:pt x="168" y="5293"/>
                  </a:lnTo>
                  <a:lnTo>
                    <a:pt x="0" y="7212"/>
                  </a:lnTo>
                  <a:lnTo>
                    <a:pt x="770" y="10422"/>
                  </a:lnTo>
                  <a:lnTo>
                    <a:pt x="9093" y="16695"/>
                  </a:lnTo>
                  <a:lnTo>
                    <a:pt x="16585" y="21461"/>
                  </a:lnTo>
                  <a:lnTo>
                    <a:pt x="17621" y="21600"/>
                  </a:lnTo>
                  <a:lnTo>
                    <a:pt x="18852" y="21144"/>
                  </a:lnTo>
                  <a:lnTo>
                    <a:pt x="20052" y="20280"/>
                  </a:lnTo>
                  <a:lnTo>
                    <a:pt x="20993" y="19190"/>
                  </a:lnTo>
                  <a:lnTo>
                    <a:pt x="21600" y="18251"/>
                  </a:lnTo>
                  <a:lnTo>
                    <a:pt x="21226" y="14120"/>
                  </a:lnTo>
                  <a:lnTo>
                    <a:pt x="20456" y="13450"/>
                  </a:lnTo>
                  <a:lnTo>
                    <a:pt x="16373" y="10013"/>
                  </a:lnTo>
                  <a:lnTo>
                    <a:pt x="12204" y="6685"/>
                  </a:lnTo>
                  <a:lnTo>
                    <a:pt x="3601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6" name="Google Shape;666;p17"/>
            <p:cNvSpPr/>
            <p:nvPr/>
          </p:nvSpPr>
          <p:spPr>
            <a:xfrm>
              <a:off x="538678" y="659021"/>
              <a:ext cx="86341" cy="7963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469" y="0"/>
                  </a:moveTo>
                  <a:lnTo>
                    <a:pt x="2422" y="904"/>
                  </a:lnTo>
                  <a:lnTo>
                    <a:pt x="710" y="2599"/>
                  </a:lnTo>
                  <a:lnTo>
                    <a:pt x="32" y="4386"/>
                  </a:lnTo>
                  <a:lnTo>
                    <a:pt x="0" y="4893"/>
                  </a:lnTo>
                  <a:lnTo>
                    <a:pt x="116" y="6668"/>
                  </a:lnTo>
                  <a:lnTo>
                    <a:pt x="1021" y="8976"/>
                  </a:lnTo>
                  <a:lnTo>
                    <a:pt x="2229" y="11379"/>
                  </a:lnTo>
                  <a:lnTo>
                    <a:pt x="3396" y="13808"/>
                  </a:lnTo>
                  <a:lnTo>
                    <a:pt x="4588" y="16220"/>
                  </a:lnTo>
                  <a:lnTo>
                    <a:pt x="5867" y="18573"/>
                  </a:lnTo>
                  <a:lnTo>
                    <a:pt x="7633" y="20691"/>
                  </a:lnTo>
                  <a:lnTo>
                    <a:pt x="9671" y="21600"/>
                  </a:lnTo>
                  <a:lnTo>
                    <a:pt x="11817" y="21264"/>
                  </a:lnTo>
                  <a:lnTo>
                    <a:pt x="19597" y="12455"/>
                  </a:lnTo>
                  <a:lnTo>
                    <a:pt x="21600" y="6313"/>
                  </a:lnTo>
                  <a:lnTo>
                    <a:pt x="11630" y="6313"/>
                  </a:lnTo>
                  <a:lnTo>
                    <a:pt x="10515" y="4621"/>
                  </a:lnTo>
                  <a:lnTo>
                    <a:pt x="9975" y="3743"/>
                  </a:lnTo>
                  <a:lnTo>
                    <a:pt x="9381" y="2909"/>
                  </a:lnTo>
                  <a:lnTo>
                    <a:pt x="7921" y="1223"/>
                  </a:lnTo>
                  <a:lnTo>
                    <a:pt x="6292" y="180"/>
                  </a:lnTo>
                  <a:lnTo>
                    <a:pt x="4469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7" name="Google Shape;667;p17"/>
            <p:cNvSpPr/>
            <p:nvPr/>
          </p:nvSpPr>
          <p:spPr>
            <a:xfrm>
              <a:off x="585166" y="668231"/>
              <a:ext cx="39858" cy="140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717" y="0"/>
                  </a:moveTo>
                  <a:lnTo>
                    <a:pt x="8766" y="1031"/>
                  </a:lnTo>
                  <a:lnTo>
                    <a:pt x="3207" y="3478"/>
                  </a:lnTo>
                  <a:lnTo>
                    <a:pt x="1996" y="13563"/>
                  </a:lnTo>
                  <a:lnTo>
                    <a:pt x="0" y="21600"/>
                  </a:lnTo>
                  <a:lnTo>
                    <a:pt x="21597" y="21600"/>
                  </a:lnTo>
                  <a:lnTo>
                    <a:pt x="21600" y="21079"/>
                  </a:lnTo>
                  <a:lnTo>
                    <a:pt x="20837" y="10691"/>
                  </a:lnTo>
                  <a:lnTo>
                    <a:pt x="19320" y="4004"/>
                  </a:lnTo>
                  <a:lnTo>
                    <a:pt x="16377" y="645"/>
                  </a:lnTo>
                  <a:lnTo>
                    <a:pt x="12717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8" name="Google Shape;668;p17"/>
            <p:cNvSpPr/>
            <p:nvPr/>
          </p:nvSpPr>
          <p:spPr>
            <a:xfrm>
              <a:off x="1033286" y="371829"/>
              <a:ext cx="123419" cy="5326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548" y="0"/>
                  </a:moveTo>
                  <a:lnTo>
                    <a:pt x="9874" y="2879"/>
                  </a:lnTo>
                  <a:lnTo>
                    <a:pt x="1285" y="6855"/>
                  </a:lnTo>
                  <a:lnTo>
                    <a:pt x="0" y="16986"/>
                  </a:lnTo>
                  <a:lnTo>
                    <a:pt x="64" y="18685"/>
                  </a:lnTo>
                  <a:lnTo>
                    <a:pt x="2098" y="21600"/>
                  </a:lnTo>
                  <a:lnTo>
                    <a:pt x="3060" y="21255"/>
                  </a:lnTo>
                  <a:lnTo>
                    <a:pt x="10849" y="17992"/>
                  </a:lnTo>
                  <a:lnTo>
                    <a:pt x="18595" y="14022"/>
                  </a:lnTo>
                  <a:lnTo>
                    <a:pt x="20335" y="10676"/>
                  </a:lnTo>
                  <a:lnTo>
                    <a:pt x="21600" y="8096"/>
                  </a:lnTo>
                  <a:lnTo>
                    <a:pt x="20692" y="5317"/>
                  </a:lnTo>
                  <a:lnTo>
                    <a:pt x="19881" y="2650"/>
                  </a:lnTo>
                  <a:lnTo>
                    <a:pt x="19166" y="681"/>
                  </a:lnTo>
                  <a:lnTo>
                    <a:pt x="18548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69" name="Google Shape;669;p17"/>
          <p:cNvSpPr/>
          <p:nvPr/>
        </p:nvSpPr>
        <p:spPr>
          <a:xfrm>
            <a:off x="3251663" y="1022997"/>
            <a:ext cx="451624" cy="105716"/>
          </a:xfrm>
          <a:prstGeom prst="rect">
            <a:avLst/>
          </a:prstGeom>
          <a:solidFill>
            <a:srgbClr val="00977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0" name="Google Shape;670;p17"/>
          <p:cNvSpPr/>
          <p:nvPr/>
        </p:nvSpPr>
        <p:spPr>
          <a:xfrm>
            <a:off x="4108233" y="478987"/>
            <a:ext cx="206603" cy="20716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1" name="Google Shape;671;p17"/>
          <p:cNvSpPr/>
          <p:nvPr/>
        </p:nvSpPr>
        <p:spPr>
          <a:xfrm>
            <a:off x="3071049" y="323389"/>
            <a:ext cx="98511" cy="111043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2" name="Google Shape;672;p17"/>
          <p:cNvSpPr/>
          <p:nvPr/>
        </p:nvSpPr>
        <p:spPr>
          <a:xfrm>
            <a:off x="3343944" y="676066"/>
            <a:ext cx="88556" cy="114217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3" name="Google Shape;673;p17"/>
          <p:cNvSpPr/>
          <p:nvPr/>
        </p:nvSpPr>
        <p:spPr>
          <a:xfrm>
            <a:off x="2917958" y="201611"/>
            <a:ext cx="98711" cy="73464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4" name="Google Shape;674;p17"/>
          <p:cNvSpPr/>
          <p:nvPr/>
        </p:nvSpPr>
        <p:spPr>
          <a:xfrm>
            <a:off x="3211280" y="495344"/>
            <a:ext cx="92540" cy="10814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5" name="Google Shape;675;p17"/>
          <p:cNvSpPr/>
          <p:nvPr/>
        </p:nvSpPr>
        <p:spPr>
          <a:xfrm>
            <a:off x="4353525" y="585373"/>
            <a:ext cx="119357" cy="64148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6" name="Google Shape;676;p17"/>
          <p:cNvSpPr/>
          <p:nvPr/>
        </p:nvSpPr>
        <p:spPr>
          <a:xfrm>
            <a:off x="3593482" y="724756"/>
            <a:ext cx="99834" cy="91893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7" name="Google Shape;677;p17"/>
          <p:cNvSpPr/>
          <p:nvPr/>
        </p:nvSpPr>
        <p:spPr>
          <a:xfrm>
            <a:off x="4707413" y="767810"/>
            <a:ext cx="12701" cy="239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lnTo>
                  <a:pt x="0" y="11121"/>
                </a:lnTo>
                <a:lnTo>
                  <a:pt x="5972" y="13492"/>
                </a:lnTo>
                <a:lnTo>
                  <a:pt x="9786" y="19986"/>
                </a:lnTo>
                <a:lnTo>
                  <a:pt x="216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00977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8" name="Google Shape;678;p17"/>
          <p:cNvSpPr/>
          <p:nvPr/>
        </p:nvSpPr>
        <p:spPr>
          <a:xfrm>
            <a:off x="3756508" y="626187"/>
            <a:ext cx="115717" cy="74208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9" name="Google Shape;679;p17"/>
          <p:cNvSpPr/>
          <p:nvPr/>
        </p:nvSpPr>
        <p:spPr>
          <a:xfrm>
            <a:off x="4535589" y="652514"/>
            <a:ext cx="114427" cy="78623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0" name="Google Shape;680;p17"/>
          <p:cNvSpPr/>
          <p:nvPr/>
        </p:nvSpPr>
        <p:spPr>
          <a:xfrm>
            <a:off x="3456641" y="860636"/>
            <a:ext cx="86337" cy="79629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1" name="Google Shape;681;p17"/>
          <p:cNvSpPr/>
          <p:nvPr/>
        </p:nvSpPr>
        <p:spPr>
          <a:xfrm>
            <a:off x="3951248" y="573447"/>
            <a:ext cx="123419" cy="5326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548" y="0"/>
                </a:moveTo>
                <a:lnTo>
                  <a:pt x="9874" y="2875"/>
                </a:lnTo>
                <a:lnTo>
                  <a:pt x="1285" y="6855"/>
                </a:lnTo>
                <a:lnTo>
                  <a:pt x="0" y="16980"/>
                </a:lnTo>
                <a:lnTo>
                  <a:pt x="62" y="18685"/>
                </a:lnTo>
                <a:lnTo>
                  <a:pt x="2098" y="21600"/>
                </a:lnTo>
                <a:lnTo>
                  <a:pt x="3058" y="21250"/>
                </a:lnTo>
                <a:lnTo>
                  <a:pt x="10848" y="17989"/>
                </a:lnTo>
                <a:lnTo>
                  <a:pt x="18600" y="14019"/>
                </a:lnTo>
                <a:lnTo>
                  <a:pt x="20333" y="10677"/>
                </a:lnTo>
                <a:lnTo>
                  <a:pt x="21600" y="8096"/>
                </a:lnTo>
                <a:lnTo>
                  <a:pt x="20691" y="5315"/>
                </a:lnTo>
                <a:lnTo>
                  <a:pt x="19880" y="2648"/>
                </a:lnTo>
                <a:lnTo>
                  <a:pt x="19166" y="680"/>
                </a:lnTo>
                <a:lnTo>
                  <a:pt x="18548" y="0"/>
                </a:lnTo>
                <a:close/>
              </a:path>
            </a:pathLst>
          </a:custGeom>
          <a:solidFill>
            <a:srgbClr val="00977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2" name="Google Shape;682;p17"/>
          <p:cNvSpPr/>
          <p:nvPr/>
        </p:nvSpPr>
        <p:spPr>
          <a:xfrm>
            <a:off x="0" y="1128711"/>
            <a:ext cx="4859338" cy="2048880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3" name="Google Shape;683;p17"/>
          <p:cNvSpPr/>
          <p:nvPr/>
        </p:nvSpPr>
        <p:spPr>
          <a:xfrm>
            <a:off x="0" y="1116012"/>
            <a:ext cx="4859338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4" name="Google Shape;684;p17"/>
          <p:cNvSpPr/>
          <p:nvPr/>
        </p:nvSpPr>
        <p:spPr>
          <a:xfrm>
            <a:off x="0" y="3177590"/>
            <a:ext cx="4859338" cy="2399488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5" name="Google Shape;685;p17"/>
          <p:cNvSpPr/>
          <p:nvPr/>
        </p:nvSpPr>
        <p:spPr>
          <a:xfrm>
            <a:off x="0" y="3164891"/>
            <a:ext cx="4859338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6" name="Google Shape;686;p17"/>
          <p:cNvSpPr txBox="1"/>
          <p:nvPr/>
        </p:nvSpPr>
        <p:spPr>
          <a:xfrm>
            <a:off x="143669" y="1237320"/>
            <a:ext cx="4563739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Clr>
                <a:srgbClr val="00A1CB"/>
              </a:buClr>
              <a:buSzPts val="1400"/>
            </a:pPr>
            <a:r>
              <a:rPr lang="en-US" sz="1400" b="1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BEGIN</a:t>
            </a:r>
            <a:endParaRPr dirty="0"/>
          </a:p>
        </p:txBody>
      </p:sp>
      <p:sp>
        <p:nvSpPr>
          <p:cNvPr id="687" name="Google Shape;687;p17"/>
          <p:cNvSpPr txBox="1"/>
          <p:nvPr/>
        </p:nvSpPr>
        <p:spPr>
          <a:xfrm>
            <a:off x="143669" y="3289131"/>
            <a:ext cx="4576446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Clr>
                <a:srgbClr val="939598"/>
              </a:buClr>
              <a:buSzPts val="1400"/>
            </a:pPr>
            <a:r>
              <a:rPr lang="en-US" sz="1400" b="1" dirty="0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VOEG DEZE CODE TOE</a:t>
            </a:r>
            <a:endParaRPr dirty="0"/>
          </a:p>
        </p:txBody>
      </p:sp>
      <p:sp>
        <p:nvSpPr>
          <p:cNvPr id="688" name="Google Shape;688;p17"/>
          <p:cNvSpPr/>
          <p:nvPr/>
        </p:nvSpPr>
        <p:spPr>
          <a:xfrm>
            <a:off x="1562986" y="3677972"/>
            <a:ext cx="1707965" cy="1753547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9" name="Google Shape;689;p17"/>
          <p:cNvSpPr txBox="1">
            <a:spLocks noGrp="1"/>
          </p:cNvSpPr>
          <p:nvPr>
            <p:ph type="title"/>
          </p:nvPr>
        </p:nvSpPr>
        <p:spPr>
          <a:xfrm>
            <a:off x="359569" y="365540"/>
            <a:ext cx="4290446" cy="747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SzPts val="2400"/>
            </a:pPr>
            <a:r>
              <a:rPr lang="en-US" sz="2400" dirty="0"/>
              <a:t>Game</a:t>
            </a:r>
            <a:r>
              <a:rPr lang="en-US" dirty="0"/>
              <a:t> Over</a:t>
            </a:r>
            <a:endParaRPr dirty="0"/>
          </a:p>
          <a:p>
            <a:pPr indent="12700">
              <a:spcBef>
                <a:spcPts val="400"/>
              </a:spcBef>
              <a:buSzPts val="1000"/>
            </a:pPr>
            <a:r>
              <a:rPr lang="en-US" sz="1000" b="0" dirty="0" err="1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dirty="0"/>
          </a:p>
        </p:txBody>
      </p:sp>
      <p:sp>
        <p:nvSpPr>
          <p:cNvPr id="690" name="Google Shape;690;p17"/>
          <p:cNvSpPr/>
          <p:nvPr/>
        </p:nvSpPr>
        <p:spPr>
          <a:xfrm>
            <a:off x="0" y="5577077"/>
            <a:ext cx="4859338" cy="1226948"/>
          </a:xfrm>
          <a:prstGeom prst="rect">
            <a:avLst/>
          </a:prstGeom>
          <a:solidFill>
            <a:srgbClr val="CCE7D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1" name="Google Shape;691;p17"/>
          <p:cNvSpPr/>
          <p:nvPr/>
        </p:nvSpPr>
        <p:spPr>
          <a:xfrm>
            <a:off x="0" y="5564377"/>
            <a:ext cx="4859338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2" name="Google Shape;692;p17"/>
          <p:cNvSpPr txBox="1"/>
          <p:nvPr/>
        </p:nvSpPr>
        <p:spPr>
          <a:xfrm>
            <a:off x="2654031" y="2580097"/>
            <a:ext cx="1343026" cy="451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Sleep de sprite </a:t>
            </a:r>
            <a:r>
              <a:rPr lang="en-US" sz="900" b="1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Line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naar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de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onderkant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van het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speelveld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sp>
        <p:nvSpPr>
          <p:cNvPr id="693" name="Google Shape;693;p17"/>
          <p:cNvSpPr txBox="1"/>
          <p:nvPr/>
        </p:nvSpPr>
        <p:spPr>
          <a:xfrm>
            <a:off x="638361" y="2595337"/>
            <a:ext cx="1536701" cy="400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636466"/>
              </a:buClr>
              <a:buSzPts val="900"/>
            </a:pP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Kies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de sprite met de naam </a:t>
            </a:r>
            <a:r>
              <a:rPr lang="en-US" sz="900" b="1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Line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sp>
        <p:nvSpPr>
          <p:cNvPr id="694" name="Google Shape;694;p17"/>
          <p:cNvSpPr/>
          <p:nvPr/>
        </p:nvSpPr>
        <p:spPr>
          <a:xfrm>
            <a:off x="1497782" y="1743948"/>
            <a:ext cx="691085" cy="69108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218" y="0"/>
                </a:moveTo>
                <a:lnTo>
                  <a:pt x="2382" y="0"/>
                </a:lnTo>
                <a:lnTo>
                  <a:pt x="1005" y="37"/>
                </a:lnTo>
                <a:lnTo>
                  <a:pt x="298" y="298"/>
                </a:lnTo>
                <a:lnTo>
                  <a:pt x="37" y="1005"/>
                </a:lnTo>
                <a:lnTo>
                  <a:pt x="0" y="2382"/>
                </a:lnTo>
                <a:lnTo>
                  <a:pt x="0" y="19218"/>
                </a:lnTo>
                <a:lnTo>
                  <a:pt x="37" y="20595"/>
                </a:lnTo>
                <a:lnTo>
                  <a:pt x="298" y="21302"/>
                </a:lnTo>
                <a:lnTo>
                  <a:pt x="1005" y="21563"/>
                </a:lnTo>
                <a:lnTo>
                  <a:pt x="2382" y="21600"/>
                </a:lnTo>
                <a:lnTo>
                  <a:pt x="19218" y="21600"/>
                </a:lnTo>
                <a:lnTo>
                  <a:pt x="20595" y="21563"/>
                </a:lnTo>
                <a:lnTo>
                  <a:pt x="21302" y="21302"/>
                </a:lnTo>
                <a:lnTo>
                  <a:pt x="21563" y="20595"/>
                </a:lnTo>
                <a:lnTo>
                  <a:pt x="21600" y="19218"/>
                </a:lnTo>
                <a:lnTo>
                  <a:pt x="21600" y="2382"/>
                </a:lnTo>
                <a:lnTo>
                  <a:pt x="21563" y="1005"/>
                </a:lnTo>
                <a:lnTo>
                  <a:pt x="21302" y="298"/>
                </a:lnTo>
                <a:lnTo>
                  <a:pt x="20595" y="37"/>
                </a:lnTo>
                <a:lnTo>
                  <a:pt x="1921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5" name="Google Shape;695;p17"/>
          <p:cNvSpPr/>
          <p:nvPr/>
        </p:nvSpPr>
        <p:spPr>
          <a:xfrm>
            <a:off x="1548763" y="1937571"/>
            <a:ext cx="589129" cy="138471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6" name="Google Shape;696;p17"/>
          <p:cNvSpPr/>
          <p:nvPr/>
        </p:nvSpPr>
        <p:spPr>
          <a:xfrm>
            <a:off x="1497782" y="1743948"/>
            <a:ext cx="691085" cy="69108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382" y="0"/>
                </a:moveTo>
                <a:lnTo>
                  <a:pt x="1005" y="37"/>
                </a:lnTo>
                <a:lnTo>
                  <a:pt x="298" y="298"/>
                </a:lnTo>
                <a:lnTo>
                  <a:pt x="37" y="1005"/>
                </a:lnTo>
                <a:lnTo>
                  <a:pt x="0" y="2382"/>
                </a:lnTo>
                <a:lnTo>
                  <a:pt x="0" y="19218"/>
                </a:lnTo>
                <a:lnTo>
                  <a:pt x="37" y="20595"/>
                </a:lnTo>
                <a:lnTo>
                  <a:pt x="298" y="21302"/>
                </a:lnTo>
                <a:lnTo>
                  <a:pt x="1005" y="21563"/>
                </a:lnTo>
                <a:lnTo>
                  <a:pt x="2382" y="21600"/>
                </a:lnTo>
                <a:lnTo>
                  <a:pt x="19218" y="21600"/>
                </a:lnTo>
                <a:lnTo>
                  <a:pt x="20595" y="21563"/>
                </a:lnTo>
                <a:lnTo>
                  <a:pt x="21302" y="21302"/>
                </a:lnTo>
                <a:lnTo>
                  <a:pt x="21563" y="20595"/>
                </a:lnTo>
                <a:lnTo>
                  <a:pt x="21600" y="19218"/>
                </a:lnTo>
                <a:lnTo>
                  <a:pt x="21600" y="2382"/>
                </a:lnTo>
                <a:lnTo>
                  <a:pt x="21563" y="1005"/>
                </a:lnTo>
                <a:lnTo>
                  <a:pt x="21302" y="298"/>
                </a:lnTo>
                <a:lnTo>
                  <a:pt x="20595" y="37"/>
                </a:lnTo>
                <a:lnTo>
                  <a:pt x="19218" y="0"/>
                </a:lnTo>
                <a:lnTo>
                  <a:pt x="2382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7" name="Google Shape;697;p17"/>
          <p:cNvSpPr txBox="1"/>
          <p:nvPr/>
        </p:nvSpPr>
        <p:spPr>
          <a:xfrm>
            <a:off x="1734657" y="2177916"/>
            <a:ext cx="217805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231F20"/>
              </a:buClr>
              <a:buSzPts val="800"/>
            </a:pPr>
            <a:r>
              <a:rPr lang="en-US" sz="80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Line</a:t>
            </a:r>
            <a:endParaRPr/>
          </a:p>
        </p:txBody>
      </p:sp>
      <p:sp>
        <p:nvSpPr>
          <p:cNvPr id="698" name="Google Shape;698;p17"/>
          <p:cNvSpPr txBox="1"/>
          <p:nvPr/>
        </p:nvSpPr>
        <p:spPr>
          <a:xfrm>
            <a:off x="3349218" y="4404691"/>
            <a:ext cx="1206918" cy="266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636466"/>
              </a:buClr>
              <a:buSzPts val="900"/>
            </a:pP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Kies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Ball</a:t>
            </a:r>
            <a:endParaRPr sz="1800" dirty="0">
              <a:latin typeface="Roboto Black"/>
              <a:ea typeface="Roboto Black"/>
              <a:cs typeface="Roboto Black"/>
              <a:sym typeface="Roboto Black"/>
            </a:endParaRPr>
          </a:p>
          <a:p>
            <a:pPr indent="12700">
              <a:spcBef>
                <a:spcPts val="100"/>
              </a:spcBef>
              <a:buClr>
                <a:srgbClr val="636466"/>
              </a:buClr>
              <a:buSzPts val="900"/>
            </a:pP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uit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het menu.</a:t>
            </a:r>
            <a:endParaRPr dirty="0"/>
          </a:p>
        </p:txBody>
      </p:sp>
      <p:sp>
        <p:nvSpPr>
          <p:cNvPr id="699" name="Google Shape;699;p17"/>
          <p:cNvSpPr/>
          <p:nvPr/>
        </p:nvSpPr>
        <p:spPr>
          <a:xfrm>
            <a:off x="2717581" y="4439856"/>
            <a:ext cx="559818" cy="18572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10258" y="0"/>
                </a:lnTo>
                <a:lnTo>
                  <a:pt x="2160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0" name="Google Shape;700;p17"/>
          <p:cNvSpPr/>
          <p:nvPr/>
        </p:nvSpPr>
        <p:spPr>
          <a:xfrm>
            <a:off x="2676256" y="1743947"/>
            <a:ext cx="841384" cy="691084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1" name="Google Shape;701;p17"/>
          <p:cNvSpPr/>
          <p:nvPr/>
        </p:nvSpPr>
        <p:spPr>
          <a:xfrm>
            <a:off x="2676256" y="1743948"/>
            <a:ext cx="841376" cy="69108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56" y="0"/>
                </a:moveTo>
                <a:lnTo>
                  <a:pt x="825" y="37"/>
                </a:lnTo>
                <a:lnTo>
                  <a:pt x="245" y="298"/>
                </a:lnTo>
                <a:lnTo>
                  <a:pt x="31" y="1005"/>
                </a:lnTo>
                <a:lnTo>
                  <a:pt x="0" y="2382"/>
                </a:lnTo>
                <a:lnTo>
                  <a:pt x="0" y="19218"/>
                </a:lnTo>
                <a:lnTo>
                  <a:pt x="31" y="20595"/>
                </a:lnTo>
                <a:lnTo>
                  <a:pt x="245" y="21302"/>
                </a:lnTo>
                <a:lnTo>
                  <a:pt x="825" y="21563"/>
                </a:lnTo>
                <a:lnTo>
                  <a:pt x="1956" y="21600"/>
                </a:lnTo>
                <a:lnTo>
                  <a:pt x="19644" y="21600"/>
                </a:lnTo>
                <a:lnTo>
                  <a:pt x="20775" y="21563"/>
                </a:lnTo>
                <a:lnTo>
                  <a:pt x="21355" y="21302"/>
                </a:lnTo>
                <a:lnTo>
                  <a:pt x="21569" y="20595"/>
                </a:lnTo>
                <a:lnTo>
                  <a:pt x="21600" y="19218"/>
                </a:lnTo>
                <a:lnTo>
                  <a:pt x="21600" y="2382"/>
                </a:lnTo>
                <a:lnTo>
                  <a:pt x="21569" y="1005"/>
                </a:lnTo>
                <a:lnTo>
                  <a:pt x="21355" y="298"/>
                </a:lnTo>
                <a:lnTo>
                  <a:pt x="20775" y="37"/>
                </a:lnTo>
                <a:lnTo>
                  <a:pt x="19644" y="0"/>
                </a:lnTo>
                <a:lnTo>
                  <a:pt x="1956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04" name="Google Shape;704;p17"/>
          <p:cNvCxnSpPr/>
          <p:nvPr/>
        </p:nvCxnSpPr>
        <p:spPr>
          <a:xfrm flipH="1">
            <a:off x="2436019" y="1665287"/>
            <a:ext cx="1" cy="1330326"/>
          </a:xfrm>
          <a:prstGeom prst="straightConnector1">
            <a:avLst/>
          </a:pr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05" name="Google Shape;705;p17"/>
          <p:cNvSpPr/>
          <p:nvPr/>
        </p:nvSpPr>
        <p:spPr>
          <a:xfrm>
            <a:off x="3425910" y="2381022"/>
            <a:ext cx="102566" cy="114338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6" name="Google Shape;706;p17"/>
          <p:cNvSpPr/>
          <p:nvPr/>
        </p:nvSpPr>
        <p:spPr>
          <a:xfrm>
            <a:off x="656114" y="3823017"/>
            <a:ext cx="479095" cy="47909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165" y="0"/>
                </a:moveTo>
                <a:lnTo>
                  <a:pt x="3435" y="0"/>
                </a:lnTo>
                <a:lnTo>
                  <a:pt x="1449" y="54"/>
                </a:lnTo>
                <a:lnTo>
                  <a:pt x="429" y="429"/>
                </a:lnTo>
                <a:lnTo>
                  <a:pt x="54" y="1449"/>
                </a:lnTo>
                <a:lnTo>
                  <a:pt x="0" y="3435"/>
                </a:lnTo>
                <a:lnTo>
                  <a:pt x="0" y="18165"/>
                </a:lnTo>
                <a:lnTo>
                  <a:pt x="54" y="20151"/>
                </a:lnTo>
                <a:lnTo>
                  <a:pt x="429" y="21171"/>
                </a:lnTo>
                <a:lnTo>
                  <a:pt x="1449" y="21546"/>
                </a:lnTo>
                <a:lnTo>
                  <a:pt x="3435" y="21600"/>
                </a:lnTo>
                <a:lnTo>
                  <a:pt x="18165" y="21600"/>
                </a:lnTo>
                <a:lnTo>
                  <a:pt x="20151" y="21546"/>
                </a:lnTo>
                <a:lnTo>
                  <a:pt x="21171" y="21171"/>
                </a:lnTo>
                <a:lnTo>
                  <a:pt x="21546" y="20151"/>
                </a:lnTo>
                <a:lnTo>
                  <a:pt x="21600" y="18165"/>
                </a:lnTo>
                <a:lnTo>
                  <a:pt x="21600" y="3435"/>
                </a:lnTo>
                <a:lnTo>
                  <a:pt x="21546" y="1449"/>
                </a:lnTo>
                <a:lnTo>
                  <a:pt x="21171" y="429"/>
                </a:lnTo>
                <a:lnTo>
                  <a:pt x="20151" y="54"/>
                </a:lnTo>
                <a:lnTo>
                  <a:pt x="1816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7" name="Google Shape;707;p17"/>
          <p:cNvSpPr/>
          <p:nvPr/>
        </p:nvSpPr>
        <p:spPr>
          <a:xfrm>
            <a:off x="656114" y="3823017"/>
            <a:ext cx="479095" cy="47909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435" y="0"/>
                </a:moveTo>
                <a:lnTo>
                  <a:pt x="1449" y="54"/>
                </a:lnTo>
                <a:lnTo>
                  <a:pt x="429" y="429"/>
                </a:lnTo>
                <a:lnTo>
                  <a:pt x="54" y="1449"/>
                </a:lnTo>
                <a:lnTo>
                  <a:pt x="0" y="3435"/>
                </a:lnTo>
                <a:lnTo>
                  <a:pt x="0" y="18165"/>
                </a:lnTo>
                <a:lnTo>
                  <a:pt x="54" y="20151"/>
                </a:lnTo>
                <a:lnTo>
                  <a:pt x="429" y="21171"/>
                </a:lnTo>
                <a:lnTo>
                  <a:pt x="1449" y="21546"/>
                </a:lnTo>
                <a:lnTo>
                  <a:pt x="3435" y="21600"/>
                </a:lnTo>
                <a:lnTo>
                  <a:pt x="18165" y="21600"/>
                </a:lnTo>
                <a:lnTo>
                  <a:pt x="20151" y="21546"/>
                </a:lnTo>
                <a:lnTo>
                  <a:pt x="21171" y="21171"/>
                </a:lnTo>
                <a:lnTo>
                  <a:pt x="21546" y="20151"/>
                </a:lnTo>
                <a:lnTo>
                  <a:pt x="21600" y="18165"/>
                </a:lnTo>
                <a:lnTo>
                  <a:pt x="21600" y="3435"/>
                </a:lnTo>
                <a:lnTo>
                  <a:pt x="21546" y="1449"/>
                </a:lnTo>
                <a:lnTo>
                  <a:pt x="21171" y="429"/>
                </a:lnTo>
                <a:lnTo>
                  <a:pt x="20151" y="54"/>
                </a:lnTo>
                <a:lnTo>
                  <a:pt x="18165" y="0"/>
                </a:lnTo>
                <a:lnTo>
                  <a:pt x="3435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08" name="Google Shape;708;p17"/>
          <p:cNvCxnSpPr/>
          <p:nvPr/>
        </p:nvCxnSpPr>
        <p:spPr>
          <a:xfrm>
            <a:off x="712616" y="4233437"/>
            <a:ext cx="366092" cy="1"/>
          </a:xfrm>
          <a:prstGeom prst="straightConnector1">
            <a:avLst/>
          </a:prstGeom>
          <a:noFill/>
          <a:ln w="843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09" name="Google Shape;709;p17"/>
          <p:cNvSpPr txBox="1"/>
          <p:nvPr/>
        </p:nvSpPr>
        <p:spPr>
          <a:xfrm>
            <a:off x="815130" y="4163778"/>
            <a:ext cx="169547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231F20"/>
              </a:buClr>
              <a:buSzPts val="600"/>
            </a:pPr>
            <a:r>
              <a:rPr lang="en-US" sz="60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Line</a:t>
            </a:r>
            <a:endParaRPr/>
          </a:p>
        </p:txBody>
      </p:sp>
      <p:sp>
        <p:nvSpPr>
          <p:cNvPr id="710" name="Google Shape;710;p17"/>
          <p:cNvSpPr/>
          <p:nvPr/>
        </p:nvSpPr>
        <p:spPr>
          <a:xfrm>
            <a:off x="714964" y="3955861"/>
            <a:ext cx="362332" cy="138466"/>
          </a:xfrm>
          <a:prstGeom prst="rect">
            <a:avLst/>
          </a:prstGeom>
          <a:blipFill rotWithShape="1">
            <a:blip r:embed="rId1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1" name="Google Shape;711;p17"/>
          <p:cNvSpPr txBox="1"/>
          <p:nvPr/>
        </p:nvSpPr>
        <p:spPr>
          <a:xfrm>
            <a:off x="656113" y="5919199"/>
            <a:ext cx="2132678" cy="519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r">
              <a:spcBef>
                <a:spcPts val="900"/>
              </a:spcBef>
              <a:buClr>
                <a:srgbClr val="636466"/>
              </a:buClr>
              <a:buSzPts val="900"/>
            </a:pP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Klik op de groene vlag om te starten.</a:t>
            </a:r>
            <a:endParaRPr dirty="0"/>
          </a:p>
        </p:txBody>
      </p:sp>
      <p:sp>
        <p:nvSpPr>
          <p:cNvPr id="712" name="Google Shape;712;p17"/>
          <p:cNvSpPr/>
          <p:nvPr/>
        </p:nvSpPr>
        <p:spPr>
          <a:xfrm>
            <a:off x="3003459" y="5983287"/>
            <a:ext cx="469386" cy="265176"/>
          </a:xfrm>
          <a:prstGeom prst="rect">
            <a:avLst/>
          </a:prstGeom>
          <a:blipFill rotWithShape="1">
            <a:blip r:embed="rId1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3" name="Google Shape;713;p17"/>
          <p:cNvSpPr/>
          <p:nvPr/>
        </p:nvSpPr>
        <p:spPr>
          <a:xfrm>
            <a:off x="3003460" y="5983286"/>
            <a:ext cx="469393" cy="26517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506" y="0"/>
                </a:moveTo>
                <a:lnTo>
                  <a:pt x="1479" y="97"/>
                </a:lnTo>
                <a:lnTo>
                  <a:pt x="438" y="776"/>
                </a:lnTo>
                <a:lnTo>
                  <a:pt x="55" y="2618"/>
                </a:lnTo>
                <a:lnTo>
                  <a:pt x="0" y="6207"/>
                </a:lnTo>
                <a:lnTo>
                  <a:pt x="0" y="15393"/>
                </a:lnTo>
                <a:lnTo>
                  <a:pt x="55" y="18981"/>
                </a:lnTo>
                <a:lnTo>
                  <a:pt x="438" y="20824"/>
                </a:lnTo>
                <a:lnTo>
                  <a:pt x="1479" y="21503"/>
                </a:lnTo>
                <a:lnTo>
                  <a:pt x="3506" y="21600"/>
                </a:lnTo>
                <a:lnTo>
                  <a:pt x="18094" y="21600"/>
                </a:lnTo>
                <a:lnTo>
                  <a:pt x="20121" y="21503"/>
                </a:lnTo>
                <a:lnTo>
                  <a:pt x="21162" y="20824"/>
                </a:lnTo>
                <a:lnTo>
                  <a:pt x="21545" y="18981"/>
                </a:lnTo>
                <a:lnTo>
                  <a:pt x="21600" y="15393"/>
                </a:lnTo>
                <a:lnTo>
                  <a:pt x="21600" y="6207"/>
                </a:lnTo>
                <a:lnTo>
                  <a:pt x="21545" y="2618"/>
                </a:lnTo>
                <a:lnTo>
                  <a:pt x="21162" y="776"/>
                </a:lnTo>
                <a:lnTo>
                  <a:pt x="20121" y="97"/>
                </a:lnTo>
                <a:lnTo>
                  <a:pt x="18094" y="0"/>
                </a:lnTo>
                <a:lnTo>
                  <a:pt x="3506" y="0"/>
                </a:lnTo>
                <a:close/>
              </a:path>
            </a:pathLst>
          </a:custGeom>
          <a:noFill/>
          <a:ln w="19025" cap="flat" cmpd="sng">
            <a:solidFill>
              <a:srgbClr val="6BA8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14" name="Google Shape;714;p17"/>
          <p:cNvCxnSpPr/>
          <p:nvPr/>
        </p:nvCxnSpPr>
        <p:spPr>
          <a:xfrm>
            <a:off x="2795805" y="6115876"/>
            <a:ext cx="251461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8C0B648F-0795-4E44-B9A1-F1E0C3F1D7D8}"/>
              </a:ext>
            </a:extLst>
          </p:cNvPr>
          <p:cNvSpPr txBox="1"/>
          <p:nvPr/>
        </p:nvSpPr>
        <p:spPr>
          <a:xfrm>
            <a:off x="152677" y="5612844"/>
            <a:ext cx="4554735" cy="321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PROBEER HET</a:t>
            </a:r>
            <a:endParaRPr lang="en-US" sz="1800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66" name="Google Shape;698;p17">
            <a:extLst>
              <a:ext uri="{FF2B5EF4-FFF2-40B4-BE49-F238E27FC236}">
                <a16:creationId xmlns:a16="http://schemas.microsoft.com/office/drawing/2014/main" id="{55CAAD50-48F6-FE44-AB24-C4F9BE6A9885}"/>
              </a:ext>
            </a:extLst>
          </p:cNvPr>
          <p:cNvSpPr txBox="1"/>
          <p:nvPr/>
        </p:nvSpPr>
        <p:spPr>
          <a:xfrm>
            <a:off x="2743300" y="4069534"/>
            <a:ext cx="1435566" cy="1952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buClr>
                <a:srgbClr val="636466"/>
              </a:buClr>
              <a:buSzPts val="900"/>
            </a:pP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Vul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de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positie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van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Line </a:t>
            </a:r>
            <a:r>
              <a:rPr lang="en-US" sz="900" dirty="0">
                <a:solidFill>
                  <a:srgbClr val="636466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Black"/>
                <a:sym typeface="Roboto Black"/>
              </a:rPr>
              <a:t>in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lang="en-US" dirty="0"/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D8DD0F73-F868-446A-BDA6-5F9CB94F6837}"/>
              </a:ext>
            </a:extLst>
          </p:cNvPr>
          <p:cNvGrpSpPr/>
          <p:nvPr/>
        </p:nvGrpSpPr>
        <p:grpSpPr>
          <a:xfrm>
            <a:off x="878656" y="1869666"/>
            <a:ext cx="412750" cy="412751"/>
            <a:chOff x="3362829" y="1452757"/>
            <a:chExt cx="412750" cy="412751"/>
          </a:xfrm>
        </p:grpSpPr>
        <p:sp>
          <p:nvSpPr>
            <p:cNvPr id="68" name="object 23">
              <a:extLst>
                <a:ext uri="{FF2B5EF4-FFF2-40B4-BE49-F238E27FC236}">
                  <a16:creationId xmlns:a16="http://schemas.microsoft.com/office/drawing/2014/main" id="{0A12C198-56C9-45A9-979F-25700B0A9279}"/>
                </a:ext>
              </a:extLst>
            </p:cNvPr>
            <p:cNvSpPr/>
            <p:nvPr/>
          </p:nvSpPr>
          <p:spPr>
            <a:xfrm>
              <a:off x="3362833" y="1452757"/>
              <a:ext cx="412391" cy="412389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24">
              <a:extLst>
                <a:ext uri="{FF2B5EF4-FFF2-40B4-BE49-F238E27FC236}">
                  <a16:creationId xmlns:a16="http://schemas.microsoft.com/office/drawing/2014/main" id="{B22487CE-8164-4462-9E95-9CE89667DB49}"/>
                </a:ext>
              </a:extLst>
            </p:cNvPr>
            <p:cNvSpPr/>
            <p:nvPr/>
          </p:nvSpPr>
          <p:spPr>
            <a:xfrm>
              <a:off x="3362829" y="1452758"/>
              <a:ext cx="412750" cy="412750"/>
            </a:xfrm>
            <a:custGeom>
              <a:avLst/>
              <a:gdLst/>
              <a:ahLst/>
              <a:cxnLst/>
              <a:rect l="l" t="t" r="r" b="b"/>
              <a:pathLst>
                <a:path w="412750" h="412750">
                  <a:moveTo>
                    <a:pt x="206197" y="412394"/>
                  </a:moveTo>
                  <a:lnTo>
                    <a:pt x="253476" y="406948"/>
                  </a:lnTo>
                  <a:lnTo>
                    <a:pt x="296878" y="391436"/>
                  </a:lnTo>
                  <a:lnTo>
                    <a:pt x="335163" y="367095"/>
                  </a:lnTo>
                  <a:lnTo>
                    <a:pt x="367095" y="335163"/>
                  </a:lnTo>
                  <a:lnTo>
                    <a:pt x="391436" y="296878"/>
                  </a:lnTo>
                  <a:lnTo>
                    <a:pt x="406948" y="253476"/>
                  </a:lnTo>
                  <a:lnTo>
                    <a:pt x="412394" y="206197"/>
                  </a:lnTo>
                  <a:lnTo>
                    <a:pt x="406948" y="158917"/>
                  </a:lnTo>
                  <a:lnTo>
                    <a:pt x="391436" y="115516"/>
                  </a:lnTo>
                  <a:lnTo>
                    <a:pt x="367095" y="77230"/>
                  </a:lnTo>
                  <a:lnTo>
                    <a:pt x="335163" y="45298"/>
                  </a:lnTo>
                  <a:lnTo>
                    <a:pt x="296878" y="20957"/>
                  </a:lnTo>
                  <a:lnTo>
                    <a:pt x="253476" y="5445"/>
                  </a:lnTo>
                  <a:lnTo>
                    <a:pt x="206197" y="0"/>
                  </a:lnTo>
                  <a:lnTo>
                    <a:pt x="158917" y="5445"/>
                  </a:lnTo>
                  <a:lnTo>
                    <a:pt x="115516" y="20957"/>
                  </a:lnTo>
                  <a:lnTo>
                    <a:pt x="77230" y="45298"/>
                  </a:lnTo>
                  <a:lnTo>
                    <a:pt x="45298" y="77230"/>
                  </a:lnTo>
                  <a:lnTo>
                    <a:pt x="20957" y="115516"/>
                  </a:lnTo>
                  <a:lnTo>
                    <a:pt x="5445" y="158917"/>
                  </a:lnTo>
                  <a:lnTo>
                    <a:pt x="0" y="206197"/>
                  </a:lnTo>
                  <a:lnTo>
                    <a:pt x="5445" y="253476"/>
                  </a:lnTo>
                  <a:lnTo>
                    <a:pt x="20957" y="296878"/>
                  </a:lnTo>
                  <a:lnTo>
                    <a:pt x="45298" y="335163"/>
                  </a:lnTo>
                  <a:lnTo>
                    <a:pt x="77230" y="367095"/>
                  </a:lnTo>
                  <a:lnTo>
                    <a:pt x="115516" y="391436"/>
                  </a:lnTo>
                  <a:lnTo>
                    <a:pt x="158917" y="406948"/>
                  </a:lnTo>
                  <a:lnTo>
                    <a:pt x="206197" y="412394"/>
                  </a:lnTo>
                  <a:close/>
                </a:path>
              </a:pathLst>
            </a:custGeom>
            <a:ln w="17145">
              <a:solidFill>
                <a:srgbClr val="00A1C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18"/>
          <p:cNvSpPr/>
          <p:nvPr/>
        </p:nvSpPr>
        <p:spPr>
          <a:xfrm>
            <a:off x="0" y="-1"/>
            <a:ext cx="4859338" cy="6804025"/>
          </a:xfrm>
          <a:prstGeom prst="rect">
            <a:avLst/>
          </a:prstGeom>
          <a:solidFill>
            <a:srgbClr val="42B39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0" name="Google Shape;720;p18"/>
          <p:cNvSpPr/>
          <p:nvPr/>
        </p:nvSpPr>
        <p:spPr>
          <a:xfrm>
            <a:off x="785013" y="1306513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1" name="Google Shape;721;p18"/>
          <p:cNvSpPr/>
          <p:nvPr/>
        </p:nvSpPr>
        <p:spPr>
          <a:xfrm>
            <a:off x="785013" y="1306513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0081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2" name="Google Shape;722;p18"/>
          <p:cNvSpPr/>
          <p:nvPr/>
        </p:nvSpPr>
        <p:spPr>
          <a:xfrm>
            <a:off x="785013" y="1306513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00816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3" name="Google Shape;723;p18"/>
          <p:cNvSpPr/>
          <p:nvPr/>
        </p:nvSpPr>
        <p:spPr>
          <a:xfrm>
            <a:off x="785013" y="1306513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0081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4" name="Google Shape;724;p18"/>
          <p:cNvSpPr/>
          <p:nvPr/>
        </p:nvSpPr>
        <p:spPr>
          <a:xfrm>
            <a:off x="1727151" y="315913"/>
            <a:ext cx="2836118" cy="82806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5" name="Google Shape;725;p18"/>
          <p:cNvSpPr txBox="1"/>
          <p:nvPr/>
        </p:nvSpPr>
        <p:spPr>
          <a:xfrm>
            <a:off x="842170" y="1363979"/>
            <a:ext cx="3162165" cy="452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79704" marR="5080" algn="ctr">
              <a:lnSpc>
                <a:spcPct val="125000"/>
              </a:lnSpc>
              <a:buClr>
                <a:srgbClr val="FFFFFF"/>
              </a:buClr>
              <a:buSzPts val="1200"/>
            </a:pP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Tel er </a:t>
            </a:r>
            <a:r>
              <a:rPr lang="en-US" sz="12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een</a:t>
            </a: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punt </a:t>
            </a:r>
            <a:r>
              <a:rPr lang="en-US" sz="12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bij</a:t>
            </a: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iedere</a:t>
            </a: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keer</a:t>
            </a: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als</a:t>
            </a: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je de </a:t>
            </a:r>
            <a:r>
              <a:rPr lang="en-US" sz="12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bal</a:t>
            </a: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raakt</a:t>
            </a: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met de </a:t>
            </a:r>
            <a:r>
              <a:rPr lang="en-US" sz="12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peddel</a:t>
            </a: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sp>
        <p:nvSpPr>
          <p:cNvPr id="726" name="Google Shape;726;p18"/>
          <p:cNvSpPr txBox="1">
            <a:spLocks noGrp="1"/>
          </p:cNvSpPr>
          <p:nvPr>
            <p:ph type="title"/>
          </p:nvPr>
        </p:nvSpPr>
        <p:spPr>
          <a:xfrm>
            <a:off x="143669" y="634726"/>
            <a:ext cx="4572000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SzPts val="2800"/>
            </a:pPr>
            <a:r>
              <a:rPr lang="en-US" dirty="0" err="1"/>
              <a:t>Scoor</a:t>
            </a:r>
            <a:r>
              <a:rPr lang="en-US" dirty="0"/>
              <a:t> </a:t>
            </a:r>
            <a:r>
              <a:rPr lang="en-US" dirty="0" err="1"/>
              <a:t>punten</a:t>
            </a:r>
            <a:endParaRPr dirty="0"/>
          </a:p>
        </p:txBody>
      </p:sp>
      <p:sp>
        <p:nvSpPr>
          <p:cNvPr id="727" name="Google Shape;727;p18"/>
          <p:cNvSpPr/>
          <p:nvPr/>
        </p:nvSpPr>
        <p:spPr>
          <a:xfrm>
            <a:off x="1283863" y="2060473"/>
            <a:ext cx="2286001" cy="1712125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8" name="Google Shape;728;p18"/>
          <p:cNvSpPr/>
          <p:nvPr/>
        </p:nvSpPr>
        <p:spPr>
          <a:xfrm>
            <a:off x="1283874" y="2060473"/>
            <a:ext cx="2286000" cy="1712125"/>
          </a:xfrm>
          <a:prstGeom prst="rect">
            <a:avLst/>
          </a:prstGeom>
          <a:noFill/>
          <a:ln w="12700" cap="flat" cmpd="sng">
            <a:solidFill>
              <a:srgbClr val="0081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9" name="Google Shape;729;p18"/>
          <p:cNvSpPr/>
          <p:nvPr/>
        </p:nvSpPr>
        <p:spPr>
          <a:xfrm>
            <a:off x="1292131" y="3937558"/>
            <a:ext cx="2273301" cy="1705356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0" name="Google Shape;730;p18"/>
          <p:cNvSpPr/>
          <p:nvPr/>
        </p:nvSpPr>
        <p:spPr>
          <a:xfrm>
            <a:off x="1292131" y="3937558"/>
            <a:ext cx="2273301" cy="1705356"/>
          </a:xfrm>
          <a:prstGeom prst="rect">
            <a:avLst/>
          </a:prstGeom>
          <a:noFill/>
          <a:ln w="12700" cap="flat" cmpd="sng">
            <a:solidFill>
              <a:srgbClr val="0081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1" name="Google Shape;731;p18"/>
          <p:cNvSpPr/>
          <p:nvPr/>
        </p:nvSpPr>
        <p:spPr>
          <a:xfrm>
            <a:off x="1343818" y="2105341"/>
            <a:ext cx="589790" cy="130303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2" name="Google Shape;732;p18"/>
          <p:cNvSpPr/>
          <p:nvPr/>
        </p:nvSpPr>
        <p:spPr>
          <a:xfrm>
            <a:off x="1343818" y="2105330"/>
            <a:ext cx="589790" cy="13030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30" y="0"/>
                </a:moveTo>
                <a:lnTo>
                  <a:pt x="392" y="66"/>
                </a:lnTo>
                <a:lnTo>
                  <a:pt x="116" y="526"/>
                </a:lnTo>
                <a:lnTo>
                  <a:pt x="15" y="1776"/>
                </a:lnTo>
                <a:lnTo>
                  <a:pt x="0" y="4211"/>
                </a:lnTo>
                <a:lnTo>
                  <a:pt x="0" y="17389"/>
                </a:lnTo>
                <a:lnTo>
                  <a:pt x="15" y="19824"/>
                </a:lnTo>
                <a:lnTo>
                  <a:pt x="116" y="21074"/>
                </a:lnTo>
                <a:lnTo>
                  <a:pt x="392" y="21534"/>
                </a:lnTo>
                <a:lnTo>
                  <a:pt x="930" y="21600"/>
                </a:lnTo>
                <a:lnTo>
                  <a:pt x="20670" y="21600"/>
                </a:lnTo>
                <a:lnTo>
                  <a:pt x="21208" y="21534"/>
                </a:lnTo>
                <a:lnTo>
                  <a:pt x="21484" y="21074"/>
                </a:lnTo>
                <a:lnTo>
                  <a:pt x="21585" y="19824"/>
                </a:lnTo>
                <a:lnTo>
                  <a:pt x="21600" y="17389"/>
                </a:lnTo>
                <a:lnTo>
                  <a:pt x="21600" y="4211"/>
                </a:lnTo>
                <a:lnTo>
                  <a:pt x="21585" y="1776"/>
                </a:lnTo>
                <a:lnTo>
                  <a:pt x="21484" y="526"/>
                </a:lnTo>
                <a:lnTo>
                  <a:pt x="21208" y="66"/>
                </a:lnTo>
                <a:lnTo>
                  <a:pt x="20670" y="0"/>
                </a:lnTo>
                <a:lnTo>
                  <a:pt x="930" y="0"/>
                </a:lnTo>
                <a:close/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3" name="Google Shape;733;p18"/>
          <p:cNvSpPr/>
          <p:nvPr/>
        </p:nvSpPr>
        <p:spPr>
          <a:xfrm>
            <a:off x="1362501" y="3991241"/>
            <a:ext cx="582181" cy="126734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4" name="Google Shape;734;p18"/>
          <p:cNvSpPr/>
          <p:nvPr/>
        </p:nvSpPr>
        <p:spPr>
          <a:xfrm>
            <a:off x="1362513" y="3991235"/>
            <a:ext cx="582169" cy="12674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42" y="0"/>
                </a:moveTo>
                <a:lnTo>
                  <a:pt x="398" y="67"/>
                </a:lnTo>
                <a:lnTo>
                  <a:pt x="118" y="541"/>
                </a:lnTo>
                <a:lnTo>
                  <a:pt x="15" y="1826"/>
                </a:lnTo>
                <a:lnTo>
                  <a:pt x="0" y="4329"/>
                </a:lnTo>
                <a:lnTo>
                  <a:pt x="0" y="17271"/>
                </a:lnTo>
                <a:lnTo>
                  <a:pt x="15" y="19774"/>
                </a:lnTo>
                <a:lnTo>
                  <a:pt x="118" y="21059"/>
                </a:lnTo>
                <a:lnTo>
                  <a:pt x="398" y="21532"/>
                </a:lnTo>
                <a:lnTo>
                  <a:pt x="942" y="21600"/>
                </a:lnTo>
                <a:lnTo>
                  <a:pt x="20658" y="21600"/>
                </a:lnTo>
                <a:lnTo>
                  <a:pt x="21202" y="21532"/>
                </a:lnTo>
                <a:lnTo>
                  <a:pt x="21482" y="21059"/>
                </a:lnTo>
                <a:lnTo>
                  <a:pt x="21585" y="19774"/>
                </a:lnTo>
                <a:lnTo>
                  <a:pt x="21600" y="17271"/>
                </a:lnTo>
                <a:lnTo>
                  <a:pt x="21600" y="4329"/>
                </a:lnTo>
                <a:lnTo>
                  <a:pt x="21585" y="1826"/>
                </a:lnTo>
                <a:lnTo>
                  <a:pt x="21482" y="541"/>
                </a:lnTo>
                <a:lnTo>
                  <a:pt x="21202" y="67"/>
                </a:lnTo>
                <a:lnTo>
                  <a:pt x="20658" y="0"/>
                </a:lnTo>
                <a:lnTo>
                  <a:pt x="942" y="0"/>
                </a:lnTo>
                <a:close/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5" name="Google Shape;735;p18"/>
          <p:cNvSpPr txBox="1"/>
          <p:nvPr/>
        </p:nvSpPr>
        <p:spPr>
          <a:xfrm>
            <a:off x="842169" y="6129337"/>
            <a:ext cx="1336228" cy="2217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FFFFFF"/>
              </a:buClr>
              <a:buSzPts val="1000"/>
            </a:pPr>
            <a:r>
              <a:rPr lang="en-US" sz="10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Pong </a:t>
            </a:r>
            <a:r>
              <a:rPr lang="en-US" sz="10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spel</a:t>
            </a:r>
            <a:endParaRPr dirty="0"/>
          </a:p>
        </p:txBody>
      </p:sp>
      <p:sp>
        <p:nvSpPr>
          <p:cNvPr id="736" name="Google Shape;736;p18"/>
          <p:cNvSpPr/>
          <p:nvPr/>
        </p:nvSpPr>
        <p:spPr>
          <a:xfrm>
            <a:off x="2277270" y="6069013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00816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7" name="Google Shape;737;p18"/>
          <p:cNvSpPr txBox="1"/>
          <p:nvPr/>
        </p:nvSpPr>
        <p:spPr>
          <a:xfrm>
            <a:off x="2376518" y="6113590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FFFFFF"/>
              </a:buClr>
              <a:buSzPts val="1100"/>
            </a:pPr>
            <a:r>
              <a:rPr lang="en-US" sz="1100" b="1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5</a:t>
            </a:r>
            <a:endParaRPr/>
          </a:p>
        </p:txBody>
      </p:sp>
      <p:sp>
        <p:nvSpPr>
          <p:cNvPr id="738" name="Google Shape;738;p18"/>
          <p:cNvSpPr/>
          <p:nvPr/>
        </p:nvSpPr>
        <p:spPr>
          <a:xfrm>
            <a:off x="3309433" y="6091698"/>
            <a:ext cx="694903" cy="259423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Tekstvak 58">
            <a:extLst>
              <a:ext uri="{FF2B5EF4-FFF2-40B4-BE49-F238E27FC236}">
                <a16:creationId xmlns:a16="http://schemas.microsoft.com/office/drawing/2014/main" id="{DFDE6832-C576-4A2D-8349-6ACC83E357CD}"/>
              </a:ext>
            </a:extLst>
          </p:cNvPr>
          <p:cNvSpPr txBox="1"/>
          <p:nvPr/>
        </p:nvSpPr>
        <p:spPr>
          <a:xfrm rot="16200000">
            <a:off x="3968637" y="5917507"/>
            <a:ext cx="1401783" cy="379510"/>
          </a:xfrm>
          <a:prstGeom prst="rect">
            <a:avLst/>
          </a:prstGeom>
          <a:noFill/>
        </p:spPr>
        <p:txBody>
          <a:bodyPr wrap="square" tIns="0" bIns="280800" rtlCol="0" anchor="b" anchorCtr="0">
            <a:spAutoFit/>
          </a:bodyPr>
          <a:lstStyle/>
          <a:p>
            <a:pPr algn="r"/>
            <a:r>
              <a:rPr lang="en-US" sz="600" dirty="0" err="1">
                <a:solidFill>
                  <a:srgbClr val="3FAB91"/>
                </a:solidFill>
              </a:rPr>
              <a:t>yyyymmdd</a:t>
            </a:r>
            <a:endParaRPr lang="en-US" sz="600" dirty="0">
              <a:solidFill>
                <a:srgbClr val="3FAB9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19"/>
          <p:cNvSpPr/>
          <p:nvPr/>
        </p:nvSpPr>
        <p:spPr>
          <a:xfrm>
            <a:off x="0" y="0"/>
            <a:ext cx="4859338" cy="1141412"/>
          </a:xfrm>
          <a:prstGeom prst="rect">
            <a:avLst/>
          </a:prstGeom>
          <a:solidFill>
            <a:srgbClr val="42B39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44" name="Google Shape;744;p19"/>
          <p:cNvGrpSpPr/>
          <p:nvPr/>
        </p:nvGrpSpPr>
        <p:grpSpPr>
          <a:xfrm>
            <a:off x="2917957" y="201612"/>
            <a:ext cx="1802158" cy="932207"/>
            <a:chOff x="0" y="0"/>
            <a:chExt cx="1802157" cy="932205"/>
          </a:xfrm>
        </p:grpSpPr>
        <p:sp>
          <p:nvSpPr>
            <p:cNvPr id="745" name="Google Shape;745;p19"/>
            <p:cNvSpPr/>
            <p:nvPr/>
          </p:nvSpPr>
          <p:spPr>
            <a:xfrm>
              <a:off x="333706" y="821384"/>
              <a:ext cx="451626" cy="110821"/>
            </a:xfrm>
            <a:prstGeom prst="rect">
              <a:avLst/>
            </a:pr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6" name="Google Shape;746;p19"/>
            <p:cNvSpPr/>
            <p:nvPr/>
          </p:nvSpPr>
          <p:spPr>
            <a:xfrm>
              <a:off x="1190283" y="277379"/>
              <a:ext cx="206592" cy="2071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959" y="0"/>
                  </a:moveTo>
                  <a:lnTo>
                    <a:pt x="6664" y="809"/>
                  </a:lnTo>
                  <a:lnTo>
                    <a:pt x="3191" y="3071"/>
                  </a:lnTo>
                  <a:lnTo>
                    <a:pt x="862" y="6470"/>
                  </a:lnTo>
                  <a:lnTo>
                    <a:pt x="0" y="10692"/>
                  </a:lnTo>
                  <a:lnTo>
                    <a:pt x="799" y="14964"/>
                  </a:lnTo>
                  <a:lnTo>
                    <a:pt x="3045" y="18359"/>
                  </a:lnTo>
                  <a:lnTo>
                    <a:pt x="6444" y="20648"/>
                  </a:lnTo>
                  <a:lnTo>
                    <a:pt x="10702" y="21600"/>
                  </a:lnTo>
                  <a:lnTo>
                    <a:pt x="15022" y="20789"/>
                  </a:lnTo>
                  <a:lnTo>
                    <a:pt x="18597" y="18345"/>
                  </a:lnTo>
                  <a:lnTo>
                    <a:pt x="20949" y="14863"/>
                  </a:lnTo>
                  <a:lnTo>
                    <a:pt x="21600" y="10940"/>
                  </a:lnTo>
                  <a:lnTo>
                    <a:pt x="20798" y="6611"/>
                  </a:lnTo>
                  <a:lnTo>
                    <a:pt x="18566" y="3149"/>
                  </a:lnTo>
                  <a:lnTo>
                    <a:pt x="15191" y="847"/>
                  </a:lnTo>
                  <a:lnTo>
                    <a:pt x="10959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7" name="Google Shape;747;p19"/>
            <p:cNvSpPr/>
            <p:nvPr/>
          </p:nvSpPr>
          <p:spPr>
            <a:xfrm>
              <a:off x="153607" y="121779"/>
              <a:ext cx="97998" cy="1110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006" y="0"/>
                  </a:moveTo>
                  <a:lnTo>
                    <a:pt x="2645" y="818"/>
                  </a:lnTo>
                  <a:lnTo>
                    <a:pt x="798" y="1329"/>
                  </a:lnTo>
                  <a:lnTo>
                    <a:pt x="0" y="3671"/>
                  </a:lnTo>
                  <a:lnTo>
                    <a:pt x="6964" y="13330"/>
                  </a:lnTo>
                  <a:lnTo>
                    <a:pt x="13386" y="19601"/>
                  </a:lnTo>
                  <a:lnTo>
                    <a:pt x="18117" y="21600"/>
                  </a:lnTo>
                  <a:lnTo>
                    <a:pt x="19922" y="20658"/>
                  </a:lnTo>
                  <a:lnTo>
                    <a:pt x="21191" y="19181"/>
                  </a:lnTo>
                  <a:lnTo>
                    <a:pt x="21600" y="17620"/>
                  </a:lnTo>
                  <a:lnTo>
                    <a:pt x="21177" y="16015"/>
                  </a:lnTo>
                  <a:lnTo>
                    <a:pt x="19948" y="14405"/>
                  </a:lnTo>
                  <a:lnTo>
                    <a:pt x="16918" y="11389"/>
                  </a:lnTo>
                  <a:lnTo>
                    <a:pt x="10881" y="5339"/>
                  </a:lnTo>
                  <a:lnTo>
                    <a:pt x="7824" y="2347"/>
                  </a:lnTo>
                  <a:lnTo>
                    <a:pt x="6881" y="1438"/>
                  </a:lnTo>
                  <a:lnTo>
                    <a:pt x="5487" y="892"/>
                  </a:lnTo>
                  <a:lnTo>
                    <a:pt x="4006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8" name="Google Shape;748;p19"/>
            <p:cNvSpPr/>
            <p:nvPr/>
          </p:nvSpPr>
          <p:spPr>
            <a:xfrm>
              <a:off x="425986" y="474453"/>
              <a:ext cx="88556" cy="11421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017" y="0"/>
                  </a:moveTo>
                  <a:lnTo>
                    <a:pt x="1666" y="311"/>
                  </a:lnTo>
                  <a:lnTo>
                    <a:pt x="822" y="1104"/>
                  </a:lnTo>
                  <a:lnTo>
                    <a:pt x="226" y="2338"/>
                  </a:lnTo>
                  <a:lnTo>
                    <a:pt x="0" y="3650"/>
                  </a:lnTo>
                  <a:lnTo>
                    <a:pt x="266" y="4682"/>
                  </a:lnTo>
                  <a:lnTo>
                    <a:pt x="6054" y="12200"/>
                  </a:lnTo>
                  <a:lnTo>
                    <a:pt x="12344" y="19477"/>
                  </a:lnTo>
                  <a:lnTo>
                    <a:pt x="16278" y="21600"/>
                  </a:lnTo>
                  <a:lnTo>
                    <a:pt x="19357" y="20695"/>
                  </a:lnTo>
                  <a:lnTo>
                    <a:pt x="20401" y="18739"/>
                  </a:lnTo>
                  <a:lnTo>
                    <a:pt x="21600" y="17548"/>
                  </a:lnTo>
                  <a:lnTo>
                    <a:pt x="21024" y="16441"/>
                  </a:lnTo>
                  <a:lnTo>
                    <a:pt x="20841" y="15802"/>
                  </a:lnTo>
                  <a:lnTo>
                    <a:pt x="14107" y="8017"/>
                  </a:lnTo>
                  <a:lnTo>
                    <a:pt x="10883" y="4424"/>
                  </a:lnTo>
                  <a:lnTo>
                    <a:pt x="7521" y="914"/>
                  </a:lnTo>
                  <a:lnTo>
                    <a:pt x="6406" y="339"/>
                  </a:lnTo>
                  <a:lnTo>
                    <a:pt x="4751" y="22"/>
                  </a:lnTo>
                  <a:lnTo>
                    <a:pt x="3017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9" name="Google Shape;749;p19"/>
            <p:cNvSpPr/>
            <p:nvPr/>
          </p:nvSpPr>
          <p:spPr>
            <a:xfrm>
              <a:off x="0" y="0"/>
              <a:ext cx="98716" cy="7346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121" y="0"/>
                  </a:moveTo>
                  <a:lnTo>
                    <a:pt x="0" y="0"/>
                  </a:lnTo>
                  <a:lnTo>
                    <a:pt x="706" y="1191"/>
                  </a:lnTo>
                  <a:lnTo>
                    <a:pt x="3962" y="5429"/>
                  </a:lnTo>
                  <a:lnTo>
                    <a:pt x="10387" y="14027"/>
                  </a:lnTo>
                  <a:lnTo>
                    <a:pt x="13636" y="18270"/>
                  </a:lnTo>
                  <a:lnTo>
                    <a:pt x="14717" y="19651"/>
                  </a:lnTo>
                  <a:lnTo>
                    <a:pt x="16265" y="20375"/>
                  </a:lnTo>
                  <a:lnTo>
                    <a:pt x="17857" y="21600"/>
                  </a:lnTo>
                  <a:lnTo>
                    <a:pt x="19325" y="20446"/>
                  </a:lnTo>
                  <a:lnTo>
                    <a:pt x="21417" y="19647"/>
                  </a:lnTo>
                  <a:lnTo>
                    <a:pt x="21498" y="18579"/>
                  </a:lnTo>
                  <a:lnTo>
                    <a:pt x="21600" y="16387"/>
                  </a:lnTo>
                  <a:lnTo>
                    <a:pt x="21539" y="14091"/>
                  </a:lnTo>
                  <a:lnTo>
                    <a:pt x="21215" y="11997"/>
                  </a:lnTo>
                  <a:lnTo>
                    <a:pt x="20528" y="10410"/>
                  </a:lnTo>
                  <a:lnTo>
                    <a:pt x="17041" y="5879"/>
                  </a:lnTo>
                  <a:lnTo>
                    <a:pt x="13428" y="1516"/>
                  </a:lnTo>
                  <a:lnTo>
                    <a:pt x="12121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0" name="Google Shape;750;p19"/>
            <p:cNvSpPr/>
            <p:nvPr/>
          </p:nvSpPr>
          <p:spPr>
            <a:xfrm>
              <a:off x="293320" y="293724"/>
              <a:ext cx="92541" cy="10815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411" y="0"/>
                  </a:moveTo>
                  <a:lnTo>
                    <a:pt x="1654" y="837"/>
                  </a:lnTo>
                  <a:lnTo>
                    <a:pt x="854" y="2643"/>
                  </a:lnTo>
                  <a:lnTo>
                    <a:pt x="0" y="3612"/>
                  </a:lnTo>
                  <a:lnTo>
                    <a:pt x="560" y="5027"/>
                  </a:lnTo>
                  <a:lnTo>
                    <a:pt x="643" y="5920"/>
                  </a:lnTo>
                  <a:lnTo>
                    <a:pt x="4559" y="10123"/>
                  </a:lnTo>
                  <a:lnTo>
                    <a:pt x="7954" y="13734"/>
                  </a:lnTo>
                  <a:lnTo>
                    <a:pt x="11420" y="17291"/>
                  </a:lnTo>
                  <a:lnTo>
                    <a:pt x="15017" y="20761"/>
                  </a:lnTo>
                  <a:lnTo>
                    <a:pt x="15922" y="21600"/>
                  </a:lnTo>
                  <a:lnTo>
                    <a:pt x="19437" y="21577"/>
                  </a:lnTo>
                  <a:lnTo>
                    <a:pt x="20534" y="20761"/>
                  </a:lnTo>
                  <a:lnTo>
                    <a:pt x="21211" y="19833"/>
                  </a:lnTo>
                  <a:lnTo>
                    <a:pt x="21585" y="18499"/>
                  </a:lnTo>
                  <a:lnTo>
                    <a:pt x="21600" y="17122"/>
                  </a:lnTo>
                  <a:lnTo>
                    <a:pt x="21198" y="16063"/>
                  </a:lnTo>
                  <a:lnTo>
                    <a:pt x="14791" y="8599"/>
                  </a:lnTo>
                  <a:lnTo>
                    <a:pt x="7950" y="1418"/>
                  </a:lnTo>
                  <a:lnTo>
                    <a:pt x="7029" y="490"/>
                  </a:lnTo>
                  <a:lnTo>
                    <a:pt x="4411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1" name="Google Shape;751;p19"/>
            <p:cNvSpPr/>
            <p:nvPr/>
          </p:nvSpPr>
          <p:spPr>
            <a:xfrm>
              <a:off x="1435571" y="383754"/>
              <a:ext cx="119357" cy="641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716" y="0"/>
                  </a:moveTo>
                  <a:lnTo>
                    <a:pt x="2826" y="1436"/>
                  </a:lnTo>
                  <a:lnTo>
                    <a:pt x="1860" y="2937"/>
                  </a:lnTo>
                  <a:lnTo>
                    <a:pt x="981" y="4587"/>
                  </a:lnTo>
                  <a:lnTo>
                    <a:pt x="349" y="6470"/>
                  </a:lnTo>
                  <a:lnTo>
                    <a:pt x="0" y="8048"/>
                  </a:lnTo>
                  <a:lnTo>
                    <a:pt x="1126" y="12419"/>
                  </a:lnTo>
                  <a:lnTo>
                    <a:pt x="9663" y="17783"/>
                  </a:lnTo>
                  <a:lnTo>
                    <a:pt x="17396" y="21600"/>
                  </a:lnTo>
                  <a:lnTo>
                    <a:pt x="18457" y="21435"/>
                  </a:lnTo>
                  <a:lnTo>
                    <a:pt x="19661" y="20404"/>
                  </a:lnTo>
                  <a:lnTo>
                    <a:pt x="20764" y="18844"/>
                  </a:lnTo>
                  <a:lnTo>
                    <a:pt x="21524" y="17089"/>
                  </a:lnTo>
                  <a:lnTo>
                    <a:pt x="21600" y="15362"/>
                  </a:lnTo>
                  <a:lnTo>
                    <a:pt x="21247" y="13049"/>
                  </a:lnTo>
                  <a:lnTo>
                    <a:pt x="12203" y="4809"/>
                  </a:lnTo>
                  <a:lnTo>
                    <a:pt x="3716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2" name="Google Shape;752;p19"/>
            <p:cNvSpPr/>
            <p:nvPr/>
          </p:nvSpPr>
          <p:spPr>
            <a:xfrm>
              <a:off x="675527" y="523137"/>
              <a:ext cx="99834" cy="9189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229" y="0"/>
                  </a:moveTo>
                  <a:lnTo>
                    <a:pt x="16643" y="472"/>
                  </a:lnTo>
                  <a:lnTo>
                    <a:pt x="15608" y="472"/>
                  </a:lnTo>
                  <a:lnTo>
                    <a:pt x="11286" y="4427"/>
                  </a:lnTo>
                  <a:lnTo>
                    <a:pt x="7564" y="7876"/>
                  </a:lnTo>
                  <a:lnTo>
                    <a:pt x="3907" y="11398"/>
                  </a:lnTo>
                  <a:lnTo>
                    <a:pt x="360" y="15043"/>
                  </a:lnTo>
                  <a:lnTo>
                    <a:pt x="0" y="16112"/>
                  </a:lnTo>
                  <a:lnTo>
                    <a:pt x="49" y="17728"/>
                  </a:lnTo>
                  <a:lnTo>
                    <a:pt x="437" y="19382"/>
                  </a:lnTo>
                  <a:lnTo>
                    <a:pt x="1096" y="20565"/>
                  </a:lnTo>
                  <a:lnTo>
                    <a:pt x="2201" y="21238"/>
                  </a:lnTo>
                  <a:lnTo>
                    <a:pt x="3679" y="21600"/>
                  </a:lnTo>
                  <a:lnTo>
                    <a:pt x="5173" y="21595"/>
                  </a:lnTo>
                  <a:lnTo>
                    <a:pt x="13429" y="15354"/>
                  </a:lnTo>
                  <a:lnTo>
                    <a:pt x="20152" y="9021"/>
                  </a:lnTo>
                  <a:lnTo>
                    <a:pt x="21600" y="4667"/>
                  </a:lnTo>
                  <a:lnTo>
                    <a:pt x="21518" y="3126"/>
                  </a:lnTo>
                  <a:lnTo>
                    <a:pt x="21306" y="1818"/>
                  </a:lnTo>
                  <a:lnTo>
                    <a:pt x="19210" y="869"/>
                  </a:lnTo>
                  <a:lnTo>
                    <a:pt x="18761" y="472"/>
                  </a:lnTo>
                  <a:lnTo>
                    <a:pt x="16643" y="472"/>
                  </a:lnTo>
                  <a:lnTo>
                    <a:pt x="15621" y="460"/>
                  </a:lnTo>
                  <a:lnTo>
                    <a:pt x="18748" y="460"/>
                  </a:lnTo>
                  <a:lnTo>
                    <a:pt x="18229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3" name="Google Shape;753;p19"/>
            <p:cNvSpPr/>
            <p:nvPr/>
          </p:nvSpPr>
          <p:spPr>
            <a:xfrm>
              <a:off x="1789456" y="566196"/>
              <a:ext cx="12701" cy="2396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11112"/>
                  </a:lnTo>
                  <a:lnTo>
                    <a:pt x="5975" y="13481"/>
                  </a:lnTo>
                  <a:lnTo>
                    <a:pt x="9723" y="19985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4" name="Google Shape;754;p19"/>
            <p:cNvSpPr/>
            <p:nvPr/>
          </p:nvSpPr>
          <p:spPr>
            <a:xfrm>
              <a:off x="838554" y="424574"/>
              <a:ext cx="115713" cy="7421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659" y="0"/>
                  </a:moveTo>
                  <a:lnTo>
                    <a:pt x="9642" y="5217"/>
                  </a:lnTo>
                  <a:lnTo>
                    <a:pt x="2551" y="10579"/>
                  </a:lnTo>
                  <a:lnTo>
                    <a:pt x="0" y="16203"/>
                  </a:lnTo>
                  <a:lnTo>
                    <a:pt x="593" y="18830"/>
                  </a:lnTo>
                  <a:lnTo>
                    <a:pt x="1730" y="20774"/>
                  </a:lnTo>
                  <a:lnTo>
                    <a:pt x="3084" y="21600"/>
                  </a:lnTo>
                  <a:lnTo>
                    <a:pt x="4596" y="21474"/>
                  </a:lnTo>
                  <a:lnTo>
                    <a:pt x="15640" y="13549"/>
                  </a:lnTo>
                  <a:lnTo>
                    <a:pt x="20929" y="7729"/>
                  </a:lnTo>
                  <a:lnTo>
                    <a:pt x="21600" y="6650"/>
                  </a:lnTo>
                  <a:lnTo>
                    <a:pt x="21237" y="3382"/>
                  </a:lnTo>
                  <a:lnTo>
                    <a:pt x="20185" y="1088"/>
                  </a:lnTo>
                  <a:lnTo>
                    <a:pt x="18659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5" name="Google Shape;755;p19"/>
            <p:cNvSpPr/>
            <p:nvPr/>
          </p:nvSpPr>
          <p:spPr>
            <a:xfrm>
              <a:off x="1617638" y="450899"/>
              <a:ext cx="114428" cy="786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601" y="0"/>
                  </a:moveTo>
                  <a:lnTo>
                    <a:pt x="2408" y="1584"/>
                  </a:lnTo>
                  <a:lnTo>
                    <a:pt x="1337" y="2913"/>
                  </a:lnTo>
                  <a:lnTo>
                    <a:pt x="539" y="4110"/>
                  </a:lnTo>
                  <a:lnTo>
                    <a:pt x="168" y="5293"/>
                  </a:lnTo>
                  <a:lnTo>
                    <a:pt x="0" y="7212"/>
                  </a:lnTo>
                  <a:lnTo>
                    <a:pt x="770" y="10422"/>
                  </a:lnTo>
                  <a:lnTo>
                    <a:pt x="9093" y="16695"/>
                  </a:lnTo>
                  <a:lnTo>
                    <a:pt x="16585" y="21461"/>
                  </a:lnTo>
                  <a:lnTo>
                    <a:pt x="17621" y="21600"/>
                  </a:lnTo>
                  <a:lnTo>
                    <a:pt x="18852" y="21144"/>
                  </a:lnTo>
                  <a:lnTo>
                    <a:pt x="20052" y="20280"/>
                  </a:lnTo>
                  <a:lnTo>
                    <a:pt x="20993" y="19190"/>
                  </a:lnTo>
                  <a:lnTo>
                    <a:pt x="21600" y="18251"/>
                  </a:lnTo>
                  <a:lnTo>
                    <a:pt x="21226" y="14120"/>
                  </a:lnTo>
                  <a:lnTo>
                    <a:pt x="20456" y="13450"/>
                  </a:lnTo>
                  <a:lnTo>
                    <a:pt x="16373" y="10013"/>
                  </a:lnTo>
                  <a:lnTo>
                    <a:pt x="12204" y="6685"/>
                  </a:lnTo>
                  <a:lnTo>
                    <a:pt x="3601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6" name="Google Shape;756;p19"/>
            <p:cNvSpPr/>
            <p:nvPr/>
          </p:nvSpPr>
          <p:spPr>
            <a:xfrm>
              <a:off x="538678" y="659021"/>
              <a:ext cx="86341" cy="7963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469" y="0"/>
                  </a:moveTo>
                  <a:lnTo>
                    <a:pt x="2422" y="904"/>
                  </a:lnTo>
                  <a:lnTo>
                    <a:pt x="710" y="2599"/>
                  </a:lnTo>
                  <a:lnTo>
                    <a:pt x="32" y="4386"/>
                  </a:lnTo>
                  <a:lnTo>
                    <a:pt x="0" y="4893"/>
                  </a:lnTo>
                  <a:lnTo>
                    <a:pt x="116" y="6668"/>
                  </a:lnTo>
                  <a:lnTo>
                    <a:pt x="1021" y="8976"/>
                  </a:lnTo>
                  <a:lnTo>
                    <a:pt x="2229" y="11379"/>
                  </a:lnTo>
                  <a:lnTo>
                    <a:pt x="3396" y="13808"/>
                  </a:lnTo>
                  <a:lnTo>
                    <a:pt x="4588" y="16220"/>
                  </a:lnTo>
                  <a:lnTo>
                    <a:pt x="5867" y="18573"/>
                  </a:lnTo>
                  <a:lnTo>
                    <a:pt x="7633" y="20691"/>
                  </a:lnTo>
                  <a:lnTo>
                    <a:pt x="9671" y="21600"/>
                  </a:lnTo>
                  <a:lnTo>
                    <a:pt x="11817" y="21264"/>
                  </a:lnTo>
                  <a:lnTo>
                    <a:pt x="19597" y="12455"/>
                  </a:lnTo>
                  <a:lnTo>
                    <a:pt x="21600" y="6313"/>
                  </a:lnTo>
                  <a:lnTo>
                    <a:pt x="11630" y="6313"/>
                  </a:lnTo>
                  <a:lnTo>
                    <a:pt x="10515" y="4621"/>
                  </a:lnTo>
                  <a:lnTo>
                    <a:pt x="9975" y="3743"/>
                  </a:lnTo>
                  <a:lnTo>
                    <a:pt x="9381" y="2909"/>
                  </a:lnTo>
                  <a:lnTo>
                    <a:pt x="7921" y="1223"/>
                  </a:lnTo>
                  <a:lnTo>
                    <a:pt x="6292" y="180"/>
                  </a:lnTo>
                  <a:lnTo>
                    <a:pt x="4469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7" name="Google Shape;757;p19"/>
            <p:cNvSpPr/>
            <p:nvPr/>
          </p:nvSpPr>
          <p:spPr>
            <a:xfrm>
              <a:off x="585166" y="668231"/>
              <a:ext cx="39858" cy="140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717" y="0"/>
                  </a:moveTo>
                  <a:lnTo>
                    <a:pt x="8766" y="1031"/>
                  </a:lnTo>
                  <a:lnTo>
                    <a:pt x="3207" y="3478"/>
                  </a:lnTo>
                  <a:lnTo>
                    <a:pt x="1996" y="13563"/>
                  </a:lnTo>
                  <a:lnTo>
                    <a:pt x="0" y="21600"/>
                  </a:lnTo>
                  <a:lnTo>
                    <a:pt x="21597" y="21600"/>
                  </a:lnTo>
                  <a:lnTo>
                    <a:pt x="21600" y="21079"/>
                  </a:lnTo>
                  <a:lnTo>
                    <a:pt x="20837" y="10691"/>
                  </a:lnTo>
                  <a:lnTo>
                    <a:pt x="19320" y="4004"/>
                  </a:lnTo>
                  <a:lnTo>
                    <a:pt x="16377" y="645"/>
                  </a:lnTo>
                  <a:lnTo>
                    <a:pt x="12717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8" name="Google Shape;758;p19"/>
            <p:cNvSpPr/>
            <p:nvPr/>
          </p:nvSpPr>
          <p:spPr>
            <a:xfrm>
              <a:off x="1033286" y="371829"/>
              <a:ext cx="123419" cy="5326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548" y="0"/>
                  </a:moveTo>
                  <a:lnTo>
                    <a:pt x="9874" y="2879"/>
                  </a:lnTo>
                  <a:lnTo>
                    <a:pt x="1285" y="6855"/>
                  </a:lnTo>
                  <a:lnTo>
                    <a:pt x="0" y="16986"/>
                  </a:lnTo>
                  <a:lnTo>
                    <a:pt x="64" y="18685"/>
                  </a:lnTo>
                  <a:lnTo>
                    <a:pt x="2098" y="21600"/>
                  </a:lnTo>
                  <a:lnTo>
                    <a:pt x="3060" y="21255"/>
                  </a:lnTo>
                  <a:lnTo>
                    <a:pt x="10849" y="17992"/>
                  </a:lnTo>
                  <a:lnTo>
                    <a:pt x="18595" y="14022"/>
                  </a:lnTo>
                  <a:lnTo>
                    <a:pt x="20335" y="10676"/>
                  </a:lnTo>
                  <a:lnTo>
                    <a:pt x="21600" y="8096"/>
                  </a:lnTo>
                  <a:lnTo>
                    <a:pt x="20692" y="5317"/>
                  </a:lnTo>
                  <a:lnTo>
                    <a:pt x="19881" y="2650"/>
                  </a:lnTo>
                  <a:lnTo>
                    <a:pt x="19166" y="681"/>
                  </a:lnTo>
                  <a:lnTo>
                    <a:pt x="18548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59" name="Google Shape;759;p19"/>
          <p:cNvSpPr/>
          <p:nvPr/>
        </p:nvSpPr>
        <p:spPr>
          <a:xfrm>
            <a:off x="3251663" y="1022998"/>
            <a:ext cx="451624" cy="110821"/>
          </a:xfrm>
          <a:prstGeom prst="rect">
            <a:avLst/>
          </a:prstGeom>
          <a:solidFill>
            <a:srgbClr val="00977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0" name="Google Shape;760;p19"/>
          <p:cNvSpPr/>
          <p:nvPr/>
        </p:nvSpPr>
        <p:spPr>
          <a:xfrm>
            <a:off x="4108233" y="478987"/>
            <a:ext cx="206603" cy="20716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1" name="Google Shape;761;p19"/>
          <p:cNvSpPr/>
          <p:nvPr/>
        </p:nvSpPr>
        <p:spPr>
          <a:xfrm>
            <a:off x="3071049" y="323389"/>
            <a:ext cx="98511" cy="111043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2" name="Google Shape;762;p19"/>
          <p:cNvSpPr/>
          <p:nvPr/>
        </p:nvSpPr>
        <p:spPr>
          <a:xfrm>
            <a:off x="3343944" y="676066"/>
            <a:ext cx="88556" cy="114217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3" name="Google Shape;763;p19"/>
          <p:cNvSpPr/>
          <p:nvPr/>
        </p:nvSpPr>
        <p:spPr>
          <a:xfrm>
            <a:off x="2917958" y="201611"/>
            <a:ext cx="98711" cy="73464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4" name="Google Shape;764;p19"/>
          <p:cNvSpPr/>
          <p:nvPr/>
        </p:nvSpPr>
        <p:spPr>
          <a:xfrm>
            <a:off x="3211280" y="495344"/>
            <a:ext cx="92540" cy="10814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5" name="Google Shape;765;p19"/>
          <p:cNvSpPr/>
          <p:nvPr/>
        </p:nvSpPr>
        <p:spPr>
          <a:xfrm>
            <a:off x="4353525" y="585373"/>
            <a:ext cx="119357" cy="64148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6" name="Google Shape;766;p19"/>
          <p:cNvSpPr/>
          <p:nvPr/>
        </p:nvSpPr>
        <p:spPr>
          <a:xfrm>
            <a:off x="3593482" y="724756"/>
            <a:ext cx="99834" cy="91893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7" name="Google Shape;767;p19"/>
          <p:cNvSpPr/>
          <p:nvPr/>
        </p:nvSpPr>
        <p:spPr>
          <a:xfrm>
            <a:off x="4707413" y="767810"/>
            <a:ext cx="12701" cy="239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lnTo>
                  <a:pt x="0" y="11121"/>
                </a:lnTo>
                <a:lnTo>
                  <a:pt x="5972" y="13492"/>
                </a:lnTo>
                <a:lnTo>
                  <a:pt x="9786" y="19986"/>
                </a:lnTo>
                <a:lnTo>
                  <a:pt x="216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00977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8" name="Google Shape;768;p19"/>
          <p:cNvSpPr/>
          <p:nvPr/>
        </p:nvSpPr>
        <p:spPr>
          <a:xfrm>
            <a:off x="3756508" y="626187"/>
            <a:ext cx="115717" cy="74208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9" name="Google Shape;769;p19"/>
          <p:cNvSpPr/>
          <p:nvPr/>
        </p:nvSpPr>
        <p:spPr>
          <a:xfrm>
            <a:off x="4535589" y="652514"/>
            <a:ext cx="114427" cy="78623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0" name="Google Shape;770;p19"/>
          <p:cNvSpPr/>
          <p:nvPr/>
        </p:nvSpPr>
        <p:spPr>
          <a:xfrm>
            <a:off x="3456641" y="860636"/>
            <a:ext cx="86337" cy="79629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1" name="Google Shape;771;p19"/>
          <p:cNvSpPr/>
          <p:nvPr/>
        </p:nvSpPr>
        <p:spPr>
          <a:xfrm>
            <a:off x="3951248" y="573447"/>
            <a:ext cx="123419" cy="5326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548" y="0"/>
                </a:moveTo>
                <a:lnTo>
                  <a:pt x="9874" y="2875"/>
                </a:lnTo>
                <a:lnTo>
                  <a:pt x="1285" y="6855"/>
                </a:lnTo>
                <a:lnTo>
                  <a:pt x="0" y="16980"/>
                </a:lnTo>
                <a:lnTo>
                  <a:pt x="62" y="18685"/>
                </a:lnTo>
                <a:lnTo>
                  <a:pt x="2098" y="21600"/>
                </a:lnTo>
                <a:lnTo>
                  <a:pt x="3058" y="21250"/>
                </a:lnTo>
                <a:lnTo>
                  <a:pt x="10848" y="17989"/>
                </a:lnTo>
                <a:lnTo>
                  <a:pt x="18600" y="14019"/>
                </a:lnTo>
                <a:lnTo>
                  <a:pt x="20333" y="10677"/>
                </a:lnTo>
                <a:lnTo>
                  <a:pt x="21600" y="8096"/>
                </a:lnTo>
                <a:lnTo>
                  <a:pt x="20691" y="5315"/>
                </a:lnTo>
                <a:lnTo>
                  <a:pt x="19880" y="2648"/>
                </a:lnTo>
                <a:lnTo>
                  <a:pt x="19166" y="680"/>
                </a:lnTo>
                <a:lnTo>
                  <a:pt x="18548" y="0"/>
                </a:lnTo>
                <a:close/>
              </a:path>
            </a:pathLst>
          </a:custGeom>
          <a:solidFill>
            <a:srgbClr val="00977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2" name="Google Shape;772;p19"/>
          <p:cNvSpPr/>
          <p:nvPr/>
        </p:nvSpPr>
        <p:spPr>
          <a:xfrm>
            <a:off x="0" y="1141413"/>
            <a:ext cx="4859338" cy="1877567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3" name="Google Shape;773;p19"/>
          <p:cNvSpPr/>
          <p:nvPr/>
        </p:nvSpPr>
        <p:spPr>
          <a:xfrm>
            <a:off x="0" y="1128712"/>
            <a:ext cx="4859338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4" name="Google Shape;774;p19"/>
          <p:cNvSpPr/>
          <p:nvPr/>
        </p:nvSpPr>
        <p:spPr>
          <a:xfrm>
            <a:off x="0" y="3018977"/>
            <a:ext cx="4859338" cy="3785047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5" name="Google Shape;775;p19"/>
          <p:cNvSpPr/>
          <p:nvPr/>
        </p:nvSpPr>
        <p:spPr>
          <a:xfrm>
            <a:off x="0" y="3006279"/>
            <a:ext cx="4859338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6" name="Google Shape;776;p19"/>
          <p:cNvSpPr txBox="1"/>
          <p:nvPr/>
        </p:nvSpPr>
        <p:spPr>
          <a:xfrm>
            <a:off x="143670" y="3137982"/>
            <a:ext cx="4576446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Clr>
                <a:srgbClr val="939598"/>
              </a:buClr>
              <a:buSzPts val="1400"/>
            </a:pPr>
            <a:r>
              <a:rPr lang="en-US" sz="1400" b="1" dirty="0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VOEG DEZE CODE TOE</a:t>
            </a:r>
            <a:endParaRPr dirty="0"/>
          </a:p>
        </p:txBody>
      </p:sp>
      <p:sp>
        <p:nvSpPr>
          <p:cNvPr id="777" name="Google Shape;777;p19"/>
          <p:cNvSpPr txBox="1"/>
          <p:nvPr/>
        </p:nvSpPr>
        <p:spPr>
          <a:xfrm>
            <a:off x="143670" y="1262720"/>
            <a:ext cx="4576446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Clr>
                <a:srgbClr val="00A1CB"/>
              </a:buClr>
              <a:buSzPts val="1400"/>
            </a:pPr>
            <a:r>
              <a:rPr lang="en-US" sz="1400" b="1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BEGIN</a:t>
            </a:r>
            <a:endParaRPr dirty="0"/>
          </a:p>
        </p:txBody>
      </p:sp>
      <p:sp>
        <p:nvSpPr>
          <p:cNvPr id="778" name="Google Shape;778;p19"/>
          <p:cNvSpPr/>
          <p:nvPr/>
        </p:nvSpPr>
        <p:spPr>
          <a:xfrm>
            <a:off x="1651127" y="3462744"/>
            <a:ext cx="1963579" cy="1904897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9" name="Google Shape;779;p19"/>
          <p:cNvSpPr txBox="1">
            <a:spLocks noGrp="1"/>
          </p:cNvSpPr>
          <p:nvPr>
            <p:ph type="title"/>
          </p:nvPr>
        </p:nvSpPr>
        <p:spPr>
          <a:xfrm>
            <a:off x="359568" y="482318"/>
            <a:ext cx="4171574" cy="5924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SzPts val="2400"/>
            </a:pPr>
            <a:r>
              <a:rPr lang="en-US" sz="2400" dirty="0" err="1"/>
              <a:t>Scoor</a:t>
            </a:r>
            <a:r>
              <a:rPr lang="en-US" sz="2400" dirty="0"/>
              <a:t> </a:t>
            </a:r>
            <a:r>
              <a:rPr lang="en-US" sz="2400" dirty="0" err="1"/>
              <a:t>Punten</a:t>
            </a:r>
            <a:endParaRPr lang="nl-NL" dirty="0"/>
          </a:p>
          <a:p>
            <a:pPr indent="12700">
              <a:spcBef>
                <a:spcPts val="100"/>
              </a:spcBef>
              <a:buSzPts val="1000"/>
            </a:pPr>
            <a:r>
              <a:rPr lang="nl-NL" sz="1000" b="0" dirty="0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lang="nl-NL" dirty="0"/>
          </a:p>
        </p:txBody>
      </p:sp>
      <p:sp>
        <p:nvSpPr>
          <p:cNvPr id="780" name="Google Shape;780;p19"/>
          <p:cNvSpPr txBox="1"/>
          <p:nvPr/>
        </p:nvSpPr>
        <p:spPr>
          <a:xfrm>
            <a:off x="2898865" y="2612860"/>
            <a:ext cx="1307467" cy="266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>
              <a:buClr>
                <a:srgbClr val="636466"/>
              </a:buClr>
              <a:buSzPts val="900"/>
            </a:pP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Noem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de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variabele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Score</a:t>
            </a:r>
            <a:endParaRPr sz="1800" dirty="0">
              <a:latin typeface="Roboto Black"/>
              <a:ea typeface="Roboto Black"/>
              <a:cs typeface="Roboto Black"/>
              <a:sym typeface="Roboto Black"/>
            </a:endParaRPr>
          </a:p>
          <a:p>
            <a:pPr algn="ctr">
              <a:spcBef>
                <a:spcPts val="100"/>
              </a:spcBef>
              <a:buClr>
                <a:srgbClr val="636466"/>
              </a:buClr>
              <a:buSzPts val="900"/>
            </a:pP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en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klik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dan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OK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sp>
        <p:nvSpPr>
          <p:cNvPr id="781" name="Google Shape;781;p19"/>
          <p:cNvSpPr txBox="1"/>
          <p:nvPr/>
        </p:nvSpPr>
        <p:spPr>
          <a:xfrm>
            <a:off x="3493928" y="3823017"/>
            <a:ext cx="998856" cy="409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Voeg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dit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blok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toe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en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kies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Score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uit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het menu.</a:t>
            </a:r>
            <a:endParaRPr dirty="0"/>
          </a:p>
        </p:txBody>
      </p:sp>
      <p:sp>
        <p:nvSpPr>
          <p:cNvPr id="782" name="Google Shape;782;p19"/>
          <p:cNvSpPr txBox="1"/>
          <p:nvPr/>
        </p:nvSpPr>
        <p:spPr>
          <a:xfrm>
            <a:off x="451786" y="3416235"/>
            <a:ext cx="1110314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Klik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om de </a:t>
            </a:r>
            <a:r>
              <a:rPr lang="en-US" sz="900" b="1" dirty="0">
                <a:solidFill>
                  <a:srgbClr val="636466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Medium"/>
                <a:sym typeface="Roboto Medium"/>
              </a:rPr>
              <a:t>Ball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sprite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te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selecteren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sp>
        <p:nvSpPr>
          <p:cNvPr id="783" name="Google Shape;783;p19"/>
          <p:cNvSpPr txBox="1"/>
          <p:nvPr/>
        </p:nvSpPr>
        <p:spPr>
          <a:xfrm>
            <a:off x="381412" y="1608898"/>
            <a:ext cx="96012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636466"/>
              </a:buClr>
              <a:buSzPts val="900"/>
            </a:pP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Kies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1" dirty="0" err="1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Variabelen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sp>
        <p:nvSpPr>
          <p:cNvPr id="784" name="Google Shape;784;p19"/>
          <p:cNvSpPr txBox="1"/>
          <p:nvPr/>
        </p:nvSpPr>
        <p:spPr>
          <a:xfrm>
            <a:off x="381412" y="1868432"/>
            <a:ext cx="871221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Klik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op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Make a </a:t>
            </a:r>
            <a:r>
              <a:rPr lang="en-US" sz="900" b="1" dirty="0" err="1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Variabele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knop.</a:t>
            </a:r>
            <a:endParaRPr dirty="0"/>
          </a:p>
        </p:txBody>
      </p:sp>
      <p:sp>
        <p:nvSpPr>
          <p:cNvPr id="785" name="Google Shape;785;p19"/>
          <p:cNvSpPr/>
          <p:nvPr/>
        </p:nvSpPr>
        <p:spPr>
          <a:xfrm>
            <a:off x="1444251" y="1597976"/>
            <a:ext cx="1197597" cy="1117461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6" name="Google Shape;786;p19"/>
          <p:cNvSpPr/>
          <p:nvPr/>
        </p:nvSpPr>
        <p:spPr>
          <a:xfrm>
            <a:off x="1444249" y="1597975"/>
            <a:ext cx="1197598" cy="111746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374" y="0"/>
                </a:moveTo>
                <a:lnTo>
                  <a:pt x="580" y="23"/>
                </a:lnTo>
                <a:lnTo>
                  <a:pt x="172" y="184"/>
                </a:lnTo>
                <a:lnTo>
                  <a:pt x="21" y="621"/>
                </a:lnTo>
                <a:lnTo>
                  <a:pt x="0" y="1473"/>
                </a:lnTo>
                <a:lnTo>
                  <a:pt x="0" y="20127"/>
                </a:lnTo>
                <a:lnTo>
                  <a:pt x="21" y="20979"/>
                </a:lnTo>
                <a:lnTo>
                  <a:pt x="172" y="21416"/>
                </a:lnTo>
                <a:lnTo>
                  <a:pt x="580" y="21577"/>
                </a:lnTo>
                <a:lnTo>
                  <a:pt x="1374" y="21600"/>
                </a:lnTo>
                <a:lnTo>
                  <a:pt x="20226" y="21600"/>
                </a:lnTo>
                <a:lnTo>
                  <a:pt x="21020" y="21577"/>
                </a:lnTo>
                <a:lnTo>
                  <a:pt x="21428" y="21416"/>
                </a:lnTo>
                <a:lnTo>
                  <a:pt x="21579" y="20979"/>
                </a:lnTo>
                <a:lnTo>
                  <a:pt x="21600" y="20127"/>
                </a:lnTo>
                <a:lnTo>
                  <a:pt x="21600" y="1473"/>
                </a:lnTo>
                <a:lnTo>
                  <a:pt x="21579" y="621"/>
                </a:lnTo>
                <a:lnTo>
                  <a:pt x="21428" y="184"/>
                </a:lnTo>
                <a:lnTo>
                  <a:pt x="21020" y="23"/>
                </a:lnTo>
                <a:lnTo>
                  <a:pt x="20226" y="0"/>
                </a:lnTo>
                <a:lnTo>
                  <a:pt x="1374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7" name="Google Shape;787;p19"/>
          <p:cNvSpPr/>
          <p:nvPr/>
        </p:nvSpPr>
        <p:spPr>
          <a:xfrm>
            <a:off x="1454054" y="1883091"/>
            <a:ext cx="262892" cy="32654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88" name="Google Shape;788;p19"/>
          <p:cNvCxnSpPr/>
          <p:nvPr/>
        </p:nvCxnSpPr>
        <p:spPr>
          <a:xfrm flipH="1">
            <a:off x="1359821" y="1673982"/>
            <a:ext cx="178310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89" name="Google Shape;789;p19"/>
          <p:cNvSpPr/>
          <p:nvPr/>
        </p:nvSpPr>
        <p:spPr>
          <a:xfrm>
            <a:off x="3107856" y="1597976"/>
            <a:ext cx="889444" cy="931938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0" name="Google Shape;790;p19"/>
          <p:cNvSpPr/>
          <p:nvPr/>
        </p:nvSpPr>
        <p:spPr>
          <a:xfrm>
            <a:off x="3107857" y="1597977"/>
            <a:ext cx="889445" cy="93193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51" y="0"/>
                </a:moveTo>
                <a:lnTo>
                  <a:pt x="781" y="28"/>
                </a:lnTo>
                <a:lnTo>
                  <a:pt x="231" y="221"/>
                </a:lnTo>
                <a:lnTo>
                  <a:pt x="29" y="745"/>
                </a:lnTo>
                <a:lnTo>
                  <a:pt x="0" y="1766"/>
                </a:lnTo>
                <a:lnTo>
                  <a:pt x="0" y="19834"/>
                </a:lnTo>
                <a:lnTo>
                  <a:pt x="29" y="20855"/>
                </a:lnTo>
                <a:lnTo>
                  <a:pt x="231" y="21379"/>
                </a:lnTo>
                <a:lnTo>
                  <a:pt x="781" y="21572"/>
                </a:lnTo>
                <a:lnTo>
                  <a:pt x="1851" y="21600"/>
                </a:lnTo>
                <a:lnTo>
                  <a:pt x="19749" y="21600"/>
                </a:lnTo>
                <a:lnTo>
                  <a:pt x="20819" y="21572"/>
                </a:lnTo>
                <a:lnTo>
                  <a:pt x="21369" y="21379"/>
                </a:lnTo>
                <a:lnTo>
                  <a:pt x="21571" y="20855"/>
                </a:lnTo>
                <a:lnTo>
                  <a:pt x="21600" y="19834"/>
                </a:lnTo>
                <a:lnTo>
                  <a:pt x="21600" y="1766"/>
                </a:lnTo>
                <a:lnTo>
                  <a:pt x="21571" y="745"/>
                </a:lnTo>
                <a:lnTo>
                  <a:pt x="21369" y="221"/>
                </a:lnTo>
                <a:lnTo>
                  <a:pt x="20819" y="28"/>
                </a:lnTo>
                <a:lnTo>
                  <a:pt x="19749" y="0"/>
                </a:lnTo>
                <a:lnTo>
                  <a:pt x="1851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1" name="Google Shape;791;p19"/>
          <p:cNvSpPr/>
          <p:nvPr/>
        </p:nvSpPr>
        <p:spPr>
          <a:xfrm>
            <a:off x="3866261" y="2394263"/>
            <a:ext cx="102566" cy="114338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92" name="Google Shape;792;p19"/>
          <p:cNvCxnSpPr/>
          <p:nvPr/>
        </p:nvCxnSpPr>
        <p:spPr>
          <a:xfrm>
            <a:off x="3195669" y="1926144"/>
            <a:ext cx="160275" cy="1"/>
          </a:xfrm>
          <a:prstGeom prst="straightConnector1">
            <a:avLst/>
          </a:prstGeom>
          <a:noFill/>
          <a:ln w="609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93" name="Google Shape;793;p19"/>
          <p:cNvSpPr txBox="1"/>
          <p:nvPr/>
        </p:nvSpPr>
        <p:spPr>
          <a:xfrm>
            <a:off x="3117381" y="1867234"/>
            <a:ext cx="870586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65405">
              <a:buClr>
                <a:srgbClr val="939598"/>
              </a:buClr>
              <a:buSzPts val="600"/>
            </a:pPr>
            <a:r>
              <a:rPr lang="en-US" sz="600">
                <a:solidFill>
                  <a:srgbClr val="939598"/>
                </a:solidFill>
              </a:rPr>
              <a:t>Score</a:t>
            </a:r>
            <a:endParaRPr/>
          </a:p>
        </p:txBody>
      </p:sp>
      <p:cxnSp>
        <p:nvCxnSpPr>
          <p:cNvPr id="794" name="Google Shape;794;p19"/>
          <p:cNvCxnSpPr/>
          <p:nvPr/>
        </p:nvCxnSpPr>
        <p:spPr>
          <a:xfrm>
            <a:off x="3394102" y="1888051"/>
            <a:ext cx="1" cy="88901"/>
          </a:xfrm>
          <a:prstGeom prst="straightConnector1">
            <a:avLst/>
          </a:prstGeom>
          <a:noFill/>
          <a:ln w="9525" cap="flat" cmpd="sng">
            <a:solidFill>
              <a:srgbClr val="231F2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95" name="Google Shape;795;p19"/>
          <p:cNvSpPr/>
          <p:nvPr/>
        </p:nvSpPr>
        <p:spPr>
          <a:xfrm>
            <a:off x="441736" y="3749692"/>
            <a:ext cx="967234" cy="581673"/>
          </a:xfrm>
          <a:prstGeom prst="rect">
            <a:avLst/>
          </a:prstGeom>
          <a:blipFill rotWithShape="1">
            <a:blip r:embed="rId1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6" name="Google Shape;796;p19"/>
          <p:cNvSpPr/>
          <p:nvPr/>
        </p:nvSpPr>
        <p:spPr>
          <a:xfrm>
            <a:off x="441737" y="3749696"/>
            <a:ext cx="967233" cy="58166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702" y="0"/>
                </a:moveTo>
                <a:lnTo>
                  <a:pt x="718" y="44"/>
                </a:lnTo>
                <a:lnTo>
                  <a:pt x="213" y="354"/>
                </a:lnTo>
                <a:lnTo>
                  <a:pt x="27" y="1194"/>
                </a:lnTo>
                <a:lnTo>
                  <a:pt x="0" y="2830"/>
                </a:lnTo>
                <a:lnTo>
                  <a:pt x="0" y="18770"/>
                </a:lnTo>
                <a:lnTo>
                  <a:pt x="27" y="20406"/>
                </a:lnTo>
                <a:lnTo>
                  <a:pt x="213" y="21246"/>
                </a:lnTo>
                <a:lnTo>
                  <a:pt x="718" y="21556"/>
                </a:lnTo>
                <a:lnTo>
                  <a:pt x="1702" y="21600"/>
                </a:lnTo>
                <a:lnTo>
                  <a:pt x="19898" y="21600"/>
                </a:lnTo>
                <a:lnTo>
                  <a:pt x="20882" y="21556"/>
                </a:lnTo>
                <a:lnTo>
                  <a:pt x="21387" y="21246"/>
                </a:lnTo>
                <a:lnTo>
                  <a:pt x="21573" y="20406"/>
                </a:lnTo>
                <a:lnTo>
                  <a:pt x="21600" y="18770"/>
                </a:lnTo>
                <a:lnTo>
                  <a:pt x="21600" y="2830"/>
                </a:lnTo>
                <a:lnTo>
                  <a:pt x="21573" y="1194"/>
                </a:lnTo>
                <a:lnTo>
                  <a:pt x="21387" y="354"/>
                </a:lnTo>
                <a:lnTo>
                  <a:pt x="20882" y="44"/>
                </a:lnTo>
                <a:lnTo>
                  <a:pt x="19898" y="0"/>
                </a:lnTo>
                <a:lnTo>
                  <a:pt x="1702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7" name="Google Shape;797;p19"/>
          <p:cNvSpPr/>
          <p:nvPr/>
        </p:nvSpPr>
        <p:spPr>
          <a:xfrm>
            <a:off x="791988" y="4046233"/>
            <a:ext cx="102566" cy="114338"/>
          </a:xfrm>
          <a:prstGeom prst="rect">
            <a:avLst/>
          </a:prstGeom>
          <a:blipFill rotWithShape="1">
            <a:blip r:embed="rId1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8" name="Google Shape;798;p19"/>
          <p:cNvSpPr/>
          <p:nvPr/>
        </p:nvSpPr>
        <p:spPr>
          <a:xfrm>
            <a:off x="1774602" y="1614488"/>
            <a:ext cx="733172" cy="1333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748" y="0"/>
                </a:moveTo>
                <a:lnTo>
                  <a:pt x="316" y="64"/>
                </a:lnTo>
                <a:lnTo>
                  <a:pt x="94" y="514"/>
                </a:lnTo>
                <a:lnTo>
                  <a:pt x="12" y="1736"/>
                </a:lnTo>
                <a:lnTo>
                  <a:pt x="0" y="4114"/>
                </a:lnTo>
                <a:lnTo>
                  <a:pt x="0" y="17486"/>
                </a:lnTo>
                <a:lnTo>
                  <a:pt x="12" y="19864"/>
                </a:lnTo>
                <a:lnTo>
                  <a:pt x="94" y="21086"/>
                </a:lnTo>
                <a:lnTo>
                  <a:pt x="316" y="21536"/>
                </a:lnTo>
                <a:lnTo>
                  <a:pt x="748" y="21600"/>
                </a:lnTo>
                <a:lnTo>
                  <a:pt x="20852" y="21600"/>
                </a:lnTo>
                <a:lnTo>
                  <a:pt x="21284" y="21536"/>
                </a:lnTo>
                <a:lnTo>
                  <a:pt x="21506" y="21086"/>
                </a:lnTo>
                <a:lnTo>
                  <a:pt x="21588" y="19864"/>
                </a:lnTo>
                <a:lnTo>
                  <a:pt x="21600" y="17486"/>
                </a:lnTo>
                <a:lnTo>
                  <a:pt x="21600" y="4114"/>
                </a:lnTo>
                <a:lnTo>
                  <a:pt x="21588" y="1736"/>
                </a:lnTo>
                <a:lnTo>
                  <a:pt x="21506" y="514"/>
                </a:lnTo>
                <a:lnTo>
                  <a:pt x="21284" y="64"/>
                </a:lnTo>
                <a:lnTo>
                  <a:pt x="20852" y="0"/>
                </a:lnTo>
                <a:lnTo>
                  <a:pt x="748" y="0"/>
                </a:lnTo>
                <a:close/>
              </a:path>
            </a:pathLst>
          </a:custGeom>
          <a:noFill/>
          <a:ln w="12700" cap="flat" cmpd="sng">
            <a:solidFill>
              <a:srgbClr val="F479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9" name="Google Shape;799;p19"/>
          <p:cNvSpPr/>
          <p:nvPr/>
        </p:nvSpPr>
        <p:spPr>
          <a:xfrm>
            <a:off x="2423780" y="1704479"/>
            <a:ext cx="102566" cy="114338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0" name="Google Shape;800;p19"/>
          <p:cNvSpPr/>
          <p:nvPr/>
        </p:nvSpPr>
        <p:spPr>
          <a:xfrm>
            <a:off x="1359821" y="1745226"/>
            <a:ext cx="436120" cy="22677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11247" y="21600"/>
                </a:lnTo>
                <a:lnTo>
                  <a:pt x="2160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1" name="Google Shape;801;p19"/>
          <p:cNvSpPr/>
          <p:nvPr/>
        </p:nvSpPr>
        <p:spPr>
          <a:xfrm>
            <a:off x="1652430" y="5444171"/>
            <a:ext cx="1039249" cy="628770"/>
          </a:xfrm>
          <a:prstGeom prst="rect">
            <a:avLst/>
          </a:prstGeom>
          <a:blipFill rotWithShape="1">
            <a:blip r:embed="rId1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2" name="Google Shape;802;p19"/>
          <p:cNvSpPr txBox="1"/>
          <p:nvPr/>
        </p:nvSpPr>
        <p:spPr>
          <a:xfrm>
            <a:off x="2792380" y="5787154"/>
            <a:ext cx="1743209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Voeg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dit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blok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toe om de score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te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resetten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Kies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Score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uit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het menu.</a:t>
            </a:r>
            <a:endParaRPr dirty="0"/>
          </a:p>
        </p:txBody>
      </p:sp>
      <p:cxnSp>
        <p:nvCxnSpPr>
          <p:cNvPr id="803" name="Google Shape;803;p19"/>
          <p:cNvCxnSpPr/>
          <p:nvPr/>
        </p:nvCxnSpPr>
        <p:spPr>
          <a:xfrm>
            <a:off x="2650648" y="5895194"/>
            <a:ext cx="107125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04" name="Google Shape;804;p19"/>
          <p:cNvSpPr/>
          <p:nvPr/>
        </p:nvSpPr>
        <p:spPr>
          <a:xfrm>
            <a:off x="2862739" y="3984950"/>
            <a:ext cx="596140" cy="32258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11247" y="21600"/>
                </a:lnTo>
                <a:lnTo>
                  <a:pt x="2160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20"/>
          <p:cNvSpPr/>
          <p:nvPr/>
        </p:nvSpPr>
        <p:spPr>
          <a:xfrm>
            <a:off x="0" y="-1"/>
            <a:ext cx="4859338" cy="6804025"/>
          </a:xfrm>
          <a:prstGeom prst="rect">
            <a:avLst/>
          </a:prstGeom>
          <a:solidFill>
            <a:srgbClr val="42B39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0" name="Google Shape;810;p20"/>
          <p:cNvSpPr/>
          <p:nvPr/>
        </p:nvSpPr>
        <p:spPr>
          <a:xfrm>
            <a:off x="785013" y="1306513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1" name="Google Shape;811;p20"/>
          <p:cNvSpPr/>
          <p:nvPr/>
        </p:nvSpPr>
        <p:spPr>
          <a:xfrm>
            <a:off x="785013" y="1306513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0081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2" name="Google Shape;812;p20"/>
          <p:cNvSpPr/>
          <p:nvPr/>
        </p:nvSpPr>
        <p:spPr>
          <a:xfrm>
            <a:off x="785013" y="1306513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00816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3" name="Google Shape;813;p20"/>
          <p:cNvSpPr/>
          <p:nvPr/>
        </p:nvSpPr>
        <p:spPr>
          <a:xfrm>
            <a:off x="785013" y="1306513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0081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4" name="Google Shape;814;p20"/>
          <p:cNvSpPr/>
          <p:nvPr/>
        </p:nvSpPr>
        <p:spPr>
          <a:xfrm>
            <a:off x="901229" y="2704211"/>
            <a:ext cx="3048001" cy="228516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5" name="Google Shape;815;p20"/>
          <p:cNvSpPr/>
          <p:nvPr/>
        </p:nvSpPr>
        <p:spPr>
          <a:xfrm>
            <a:off x="901224" y="2704210"/>
            <a:ext cx="3048000" cy="2285163"/>
          </a:xfrm>
          <a:prstGeom prst="rect">
            <a:avLst/>
          </a:prstGeom>
          <a:noFill/>
          <a:ln w="12700" cap="flat" cmpd="sng">
            <a:solidFill>
              <a:srgbClr val="0081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6" name="Google Shape;816;p20"/>
          <p:cNvSpPr/>
          <p:nvPr/>
        </p:nvSpPr>
        <p:spPr>
          <a:xfrm>
            <a:off x="1727151" y="315913"/>
            <a:ext cx="2836118" cy="828065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7" name="Google Shape;817;p20"/>
          <p:cNvSpPr txBox="1"/>
          <p:nvPr/>
        </p:nvSpPr>
        <p:spPr>
          <a:xfrm>
            <a:off x="842170" y="1363643"/>
            <a:ext cx="3162165" cy="587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27000" marR="5080" algn="ctr">
              <a:lnSpc>
                <a:spcPct val="125000"/>
              </a:lnSpc>
              <a:buClr>
                <a:srgbClr val="FFFFFF"/>
              </a:buClr>
              <a:buSzPts val="1200"/>
            </a:pPr>
            <a:r>
              <a:rPr lang="nl-NL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Als je genoeg punten hebt gehaald, laat dan een winnend bericht zien</a:t>
            </a: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!</a:t>
            </a:r>
            <a:endParaRPr dirty="0"/>
          </a:p>
        </p:txBody>
      </p:sp>
      <p:sp>
        <p:nvSpPr>
          <p:cNvPr id="818" name="Google Shape;818;p20"/>
          <p:cNvSpPr txBox="1">
            <a:spLocks noGrp="1"/>
          </p:cNvSpPr>
          <p:nvPr>
            <p:ph type="title"/>
          </p:nvPr>
        </p:nvSpPr>
        <p:spPr>
          <a:xfrm>
            <a:off x="143669" y="634726"/>
            <a:ext cx="4572000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SzPts val="2800"/>
            </a:pPr>
            <a:r>
              <a:rPr lang="en-US" dirty="0"/>
              <a:t>Win het </a:t>
            </a:r>
            <a:r>
              <a:rPr lang="en-US" dirty="0" err="1"/>
              <a:t>spel</a:t>
            </a:r>
            <a:endParaRPr dirty="0"/>
          </a:p>
        </p:txBody>
      </p:sp>
      <p:sp>
        <p:nvSpPr>
          <p:cNvPr id="819" name="Google Shape;819;p20"/>
          <p:cNvSpPr txBox="1"/>
          <p:nvPr/>
        </p:nvSpPr>
        <p:spPr>
          <a:xfrm>
            <a:off x="842169" y="6129337"/>
            <a:ext cx="1381760" cy="2217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FFFFFF"/>
              </a:buClr>
              <a:buSzPts val="1000"/>
            </a:pPr>
            <a:r>
              <a:rPr lang="en-US" sz="10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Pong </a:t>
            </a:r>
            <a:r>
              <a:rPr lang="en-US" sz="10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spel</a:t>
            </a:r>
            <a:endParaRPr dirty="0"/>
          </a:p>
        </p:txBody>
      </p:sp>
      <p:sp>
        <p:nvSpPr>
          <p:cNvPr id="820" name="Google Shape;820;p20"/>
          <p:cNvSpPr/>
          <p:nvPr/>
        </p:nvSpPr>
        <p:spPr>
          <a:xfrm>
            <a:off x="2277270" y="6069013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00816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1" name="Google Shape;821;p20"/>
          <p:cNvSpPr txBox="1"/>
          <p:nvPr/>
        </p:nvSpPr>
        <p:spPr>
          <a:xfrm>
            <a:off x="2376518" y="6113590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FFFFFF"/>
              </a:buClr>
              <a:buSzPts val="1100"/>
            </a:pPr>
            <a:r>
              <a:rPr lang="en-US" sz="1100" b="1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6</a:t>
            </a:r>
            <a:endParaRPr/>
          </a:p>
        </p:txBody>
      </p:sp>
      <p:sp>
        <p:nvSpPr>
          <p:cNvPr id="822" name="Google Shape;822;p20"/>
          <p:cNvSpPr/>
          <p:nvPr/>
        </p:nvSpPr>
        <p:spPr>
          <a:xfrm>
            <a:off x="3309433" y="6091698"/>
            <a:ext cx="694903" cy="259423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Tekstvak 58">
            <a:extLst>
              <a:ext uri="{FF2B5EF4-FFF2-40B4-BE49-F238E27FC236}">
                <a16:creationId xmlns:a16="http://schemas.microsoft.com/office/drawing/2014/main" id="{8E85314E-4366-472E-9EDA-F630ADC4DEC2}"/>
              </a:ext>
            </a:extLst>
          </p:cNvPr>
          <p:cNvSpPr txBox="1"/>
          <p:nvPr/>
        </p:nvSpPr>
        <p:spPr>
          <a:xfrm rot="16200000">
            <a:off x="3968637" y="5917507"/>
            <a:ext cx="1401783" cy="379510"/>
          </a:xfrm>
          <a:prstGeom prst="rect">
            <a:avLst/>
          </a:prstGeom>
          <a:noFill/>
        </p:spPr>
        <p:txBody>
          <a:bodyPr wrap="square" tIns="0" bIns="280800" rtlCol="0" anchor="b" anchorCtr="0">
            <a:spAutoFit/>
          </a:bodyPr>
          <a:lstStyle/>
          <a:p>
            <a:pPr algn="r"/>
            <a:r>
              <a:rPr lang="en-US" sz="600" dirty="0" err="1">
                <a:solidFill>
                  <a:srgbClr val="3FAB91"/>
                </a:solidFill>
              </a:rPr>
              <a:t>yyyymmdd</a:t>
            </a:r>
            <a:endParaRPr lang="en-US" sz="600" dirty="0">
              <a:solidFill>
                <a:srgbClr val="3FAB9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p21"/>
          <p:cNvSpPr/>
          <p:nvPr/>
        </p:nvSpPr>
        <p:spPr>
          <a:xfrm>
            <a:off x="0" y="0"/>
            <a:ext cx="4859338" cy="1128712"/>
          </a:xfrm>
          <a:prstGeom prst="rect">
            <a:avLst/>
          </a:prstGeom>
          <a:solidFill>
            <a:srgbClr val="42B39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28" name="Google Shape;828;p21"/>
          <p:cNvGrpSpPr/>
          <p:nvPr/>
        </p:nvGrpSpPr>
        <p:grpSpPr>
          <a:xfrm>
            <a:off x="2917957" y="201612"/>
            <a:ext cx="1802158" cy="932207"/>
            <a:chOff x="0" y="0"/>
            <a:chExt cx="1802157" cy="932205"/>
          </a:xfrm>
        </p:grpSpPr>
        <p:sp>
          <p:nvSpPr>
            <p:cNvPr id="829" name="Google Shape;829;p21"/>
            <p:cNvSpPr/>
            <p:nvPr/>
          </p:nvSpPr>
          <p:spPr>
            <a:xfrm>
              <a:off x="333706" y="821384"/>
              <a:ext cx="451626" cy="110821"/>
            </a:xfrm>
            <a:prstGeom prst="rect">
              <a:avLst/>
            </a:pr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0" name="Google Shape;830;p21"/>
            <p:cNvSpPr/>
            <p:nvPr/>
          </p:nvSpPr>
          <p:spPr>
            <a:xfrm>
              <a:off x="1190283" y="277379"/>
              <a:ext cx="206592" cy="2071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959" y="0"/>
                  </a:moveTo>
                  <a:lnTo>
                    <a:pt x="6664" y="809"/>
                  </a:lnTo>
                  <a:lnTo>
                    <a:pt x="3191" y="3071"/>
                  </a:lnTo>
                  <a:lnTo>
                    <a:pt x="862" y="6470"/>
                  </a:lnTo>
                  <a:lnTo>
                    <a:pt x="0" y="10692"/>
                  </a:lnTo>
                  <a:lnTo>
                    <a:pt x="799" y="14964"/>
                  </a:lnTo>
                  <a:lnTo>
                    <a:pt x="3045" y="18359"/>
                  </a:lnTo>
                  <a:lnTo>
                    <a:pt x="6444" y="20648"/>
                  </a:lnTo>
                  <a:lnTo>
                    <a:pt x="10702" y="21600"/>
                  </a:lnTo>
                  <a:lnTo>
                    <a:pt x="15022" y="20789"/>
                  </a:lnTo>
                  <a:lnTo>
                    <a:pt x="18597" y="18345"/>
                  </a:lnTo>
                  <a:lnTo>
                    <a:pt x="20949" y="14863"/>
                  </a:lnTo>
                  <a:lnTo>
                    <a:pt x="21600" y="10940"/>
                  </a:lnTo>
                  <a:lnTo>
                    <a:pt x="20798" y="6611"/>
                  </a:lnTo>
                  <a:lnTo>
                    <a:pt x="18566" y="3149"/>
                  </a:lnTo>
                  <a:lnTo>
                    <a:pt x="15191" y="847"/>
                  </a:lnTo>
                  <a:lnTo>
                    <a:pt x="10959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1" name="Google Shape;831;p21"/>
            <p:cNvSpPr/>
            <p:nvPr/>
          </p:nvSpPr>
          <p:spPr>
            <a:xfrm>
              <a:off x="153607" y="121779"/>
              <a:ext cx="97998" cy="1110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006" y="0"/>
                  </a:moveTo>
                  <a:lnTo>
                    <a:pt x="2645" y="818"/>
                  </a:lnTo>
                  <a:lnTo>
                    <a:pt x="798" y="1329"/>
                  </a:lnTo>
                  <a:lnTo>
                    <a:pt x="0" y="3671"/>
                  </a:lnTo>
                  <a:lnTo>
                    <a:pt x="6964" y="13330"/>
                  </a:lnTo>
                  <a:lnTo>
                    <a:pt x="13386" y="19601"/>
                  </a:lnTo>
                  <a:lnTo>
                    <a:pt x="18117" y="21600"/>
                  </a:lnTo>
                  <a:lnTo>
                    <a:pt x="19922" y="20658"/>
                  </a:lnTo>
                  <a:lnTo>
                    <a:pt x="21191" y="19181"/>
                  </a:lnTo>
                  <a:lnTo>
                    <a:pt x="21600" y="17620"/>
                  </a:lnTo>
                  <a:lnTo>
                    <a:pt x="21177" y="16015"/>
                  </a:lnTo>
                  <a:lnTo>
                    <a:pt x="19948" y="14405"/>
                  </a:lnTo>
                  <a:lnTo>
                    <a:pt x="16918" y="11389"/>
                  </a:lnTo>
                  <a:lnTo>
                    <a:pt x="10881" y="5339"/>
                  </a:lnTo>
                  <a:lnTo>
                    <a:pt x="7824" y="2347"/>
                  </a:lnTo>
                  <a:lnTo>
                    <a:pt x="6881" y="1438"/>
                  </a:lnTo>
                  <a:lnTo>
                    <a:pt x="5487" y="892"/>
                  </a:lnTo>
                  <a:lnTo>
                    <a:pt x="4006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2" name="Google Shape;832;p21"/>
            <p:cNvSpPr/>
            <p:nvPr/>
          </p:nvSpPr>
          <p:spPr>
            <a:xfrm>
              <a:off x="425986" y="474453"/>
              <a:ext cx="88556" cy="11421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017" y="0"/>
                  </a:moveTo>
                  <a:lnTo>
                    <a:pt x="1666" y="311"/>
                  </a:lnTo>
                  <a:lnTo>
                    <a:pt x="822" y="1104"/>
                  </a:lnTo>
                  <a:lnTo>
                    <a:pt x="226" y="2338"/>
                  </a:lnTo>
                  <a:lnTo>
                    <a:pt x="0" y="3650"/>
                  </a:lnTo>
                  <a:lnTo>
                    <a:pt x="266" y="4682"/>
                  </a:lnTo>
                  <a:lnTo>
                    <a:pt x="6054" y="12200"/>
                  </a:lnTo>
                  <a:lnTo>
                    <a:pt x="12344" y="19477"/>
                  </a:lnTo>
                  <a:lnTo>
                    <a:pt x="16278" y="21600"/>
                  </a:lnTo>
                  <a:lnTo>
                    <a:pt x="19357" y="20695"/>
                  </a:lnTo>
                  <a:lnTo>
                    <a:pt x="20401" y="18739"/>
                  </a:lnTo>
                  <a:lnTo>
                    <a:pt x="21600" y="17548"/>
                  </a:lnTo>
                  <a:lnTo>
                    <a:pt x="21024" y="16441"/>
                  </a:lnTo>
                  <a:lnTo>
                    <a:pt x="20841" y="15802"/>
                  </a:lnTo>
                  <a:lnTo>
                    <a:pt x="14107" y="8017"/>
                  </a:lnTo>
                  <a:lnTo>
                    <a:pt x="10883" y="4424"/>
                  </a:lnTo>
                  <a:lnTo>
                    <a:pt x="7521" y="914"/>
                  </a:lnTo>
                  <a:lnTo>
                    <a:pt x="6406" y="339"/>
                  </a:lnTo>
                  <a:lnTo>
                    <a:pt x="4751" y="22"/>
                  </a:lnTo>
                  <a:lnTo>
                    <a:pt x="3017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3" name="Google Shape;833;p21"/>
            <p:cNvSpPr/>
            <p:nvPr/>
          </p:nvSpPr>
          <p:spPr>
            <a:xfrm>
              <a:off x="0" y="0"/>
              <a:ext cx="98716" cy="7346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121" y="0"/>
                  </a:moveTo>
                  <a:lnTo>
                    <a:pt x="0" y="0"/>
                  </a:lnTo>
                  <a:lnTo>
                    <a:pt x="706" y="1191"/>
                  </a:lnTo>
                  <a:lnTo>
                    <a:pt x="3962" y="5429"/>
                  </a:lnTo>
                  <a:lnTo>
                    <a:pt x="10387" y="14027"/>
                  </a:lnTo>
                  <a:lnTo>
                    <a:pt x="13636" y="18270"/>
                  </a:lnTo>
                  <a:lnTo>
                    <a:pt x="14717" y="19651"/>
                  </a:lnTo>
                  <a:lnTo>
                    <a:pt x="16265" y="20375"/>
                  </a:lnTo>
                  <a:lnTo>
                    <a:pt x="17857" y="21600"/>
                  </a:lnTo>
                  <a:lnTo>
                    <a:pt x="19325" y="20446"/>
                  </a:lnTo>
                  <a:lnTo>
                    <a:pt x="21417" y="19647"/>
                  </a:lnTo>
                  <a:lnTo>
                    <a:pt x="21498" y="18579"/>
                  </a:lnTo>
                  <a:lnTo>
                    <a:pt x="21600" y="16387"/>
                  </a:lnTo>
                  <a:lnTo>
                    <a:pt x="21539" y="14091"/>
                  </a:lnTo>
                  <a:lnTo>
                    <a:pt x="21215" y="11997"/>
                  </a:lnTo>
                  <a:lnTo>
                    <a:pt x="20528" y="10410"/>
                  </a:lnTo>
                  <a:lnTo>
                    <a:pt x="17041" y="5879"/>
                  </a:lnTo>
                  <a:lnTo>
                    <a:pt x="13428" y="1516"/>
                  </a:lnTo>
                  <a:lnTo>
                    <a:pt x="12121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4" name="Google Shape;834;p21"/>
            <p:cNvSpPr/>
            <p:nvPr/>
          </p:nvSpPr>
          <p:spPr>
            <a:xfrm>
              <a:off x="293320" y="293724"/>
              <a:ext cx="92541" cy="10815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411" y="0"/>
                  </a:moveTo>
                  <a:lnTo>
                    <a:pt x="1654" y="837"/>
                  </a:lnTo>
                  <a:lnTo>
                    <a:pt x="854" y="2643"/>
                  </a:lnTo>
                  <a:lnTo>
                    <a:pt x="0" y="3612"/>
                  </a:lnTo>
                  <a:lnTo>
                    <a:pt x="560" y="5027"/>
                  </a:lnTo>
                  <a:lnTo>
                    <a:pt x="643" y="5920"/>
                  </a:lnTo>
                  <a:lnTo>
                    <a:pt x="4559" y="10123"/>
                  </a:lnTo>
                  <a:lnTo>
                    <a:pt x="7954" y="13734"/>
                  </a:lnTo>
                  <a:lnTo>
                    <a:pt x="11420" y="17291"/>
                  </a:lnTo>
                  <a:lnTo>
                    <a:pt x="15017" y="20761"/>
                  </a:lnTo>
                  <a:lnTo>
                    <a:pt x="15922" y="21600"/>
                  </a:lnTo>
                  <a:lnTo>
                    <a:pt x="19437" y="21577"/>
                  </a:lnTo>
                  <a:lnTo>
                    <a:pt x="20534" y="20761"/>
                  </a:lnTo>
                  <a:lnTo>
                    <a:pt x="21211" y="19833"/>
                  </a:lnTo>
                  <a:lnTo>
                    <a:pt x="21585" y="18499"/>
                  </a:lnTo>
                  <a:lnTo>
                    <a:pt x="21600" y="17122"/>
                  </a:lnTo>
                  <a:lnTo>
                    <a:pt x="21198" y="16063"/>
                  </a:lnTo>
                  <a:lnTo>
                    <a:pt x="14791" y="8599"/>
                  </a:lnTo>
                  <a:lnTo>
                    <a:pt x="7950" y="1418"/>
                  </a:lnTo>
                  <a:lnTo>
                    <a:pt x="7029" y="490"/>
                  </a:lnTo>
                  <a:lnTo>
                    <a:pt x="4411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5" name="Google Shape;835;p21"/>
            <p:cNvSpPr/>
            <p:nvPr/>
          </p:nvSpPr>
          <p:spPr>
            <a:xfrm>
              <a:off x="1435571" y="383754"/>
              <a:ext cx="119357" cy="641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716" y="0"/>
                  </a:moveTo>
                  <a:lnTo>
                    <a:pt x="2826" y="1436"/>
                  </a:lnTo>
                  <a:lnTo>
                    <a:pt x="1860" y="2937"/>
                  </a:lnTo>
                  <a:lnTo>
                    <a:pt x="981" y="4587"/>
                  </a:lnTo>
                  <a:lnTo>
                    <a:pt x="349" y="6470"/>
                  </a:lnTo>
                  <a:lnTo>
                    <a:pt x="0" y="8048"/>
                  </a:lnTo>
                  <a:lnTo>
                    <a:pt x="1126" y="12419"/>
                  </a:lnTo>
                  <a:lnTo>
                    <a:pt x="9663" y="17783"/>
                  </a:lnTo>
                  <a:lnTo>
                    <a:pt x="17396" y="21600"/>
                  </a:lnTo>
                  <a:lnTo>
                    <a:pt x="18457" y="21435"/>
                  </a:lnTo>
                  <a:lnTo>
                    <a:pt x="19661" y="20404"/>
                  </a:lnTo>
                  <a:lnTo>
                    <a:pt x="20764" y="18844"/>
                  </a:lnTo>
                  <a:lnTo>
                    <a:pt x="21524" y="17089"/>
                  </a:lnTo>
                  <a:lnTo>
                    <a:pt x="21600" y="15362"/>
                  </a:lnTo>
                  <a:lnTo>
                    <a:pt x="21247" y="13049"/>
                  </a:lnTo>
                  <a:lnTo>
                    <a:pt x="12203" y="4809"/>
                  </a:lnTo>
                  <a:lnTo>
                    <a:pt x="3716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6" name="Google Shape;836;p21"/>
            <p:cNvSpPr/>
            <p:nvPr/>
          </p:nvSpPr>
          <p:spPr>
            <a:xfrm>
              <a:off x="675527" y="523137"/>
              <a:ext cx="99834" cy="9189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229" y="0"/>
                  </a:moveTo>
                  <a:lnTo>
                    <a:pt x="16643" y="472"/>
                  </a:lnTo>
                  <a:lnTo>
                    <a:pt x="15608" y="472"/>
                  </a:lnTo>
                  <a:lnTo>
                    <a:pt x="11286" y="4427"/>
                  </a:lnTo>
                  <a:lnTo>
                    <a:pt x="7564" y="7876"/>
                  </a:lnTo>
                  <a:lnTo>
                    <a:pt x="3907" y="11398"/>
                  </a:lnTo>
                  <a:lnTo>
                    <a:pt x="360" y="15043"/>
                  </a:lnTo>
                  <a:lnTo>
                    <a:pt x="0" y="16112"/>
                  </a:lnTo>
                  <a:lnTo>
                    <a:pt x="49" y="17728"/>
                  </a:lnTo>
                  <a:lnTo>
                    <a:pt x="437" y="19382"/>
                  </a:lnTo>
                  <a:lnTo>
                    <a:pt x="1096" y="20565"/>
                  </a:lnTo>
                  <a:lnTo>
                    <a:pt x="2201" y="21238"/>
                  </a:lnTo>
                  <a:lnTo>
                    <a:pt x="3679" y="21600"/>
                  </a:lnTo>
                  <a:lnTo>
                    <a:pt x="5173" y="21595"/>
                  </a:lnTo>
                  <a:lnTo>
                    <a:pt x="13429" y="15354"/>
                  </a:lnTo>
                  <a:lnTo>
                    <a:pt x="20152" y="9021"/>
                  </a:lnTo>
                  <a:lnTo>
                    <a:pt x="21600" y="4667"/>
                  </a:lnTo>
                  <a:lnTo>
                    <a:pt x="21518" y="3126"/>
                  </a:lnTo>
                  <a:lnTo>
                    <a:pt x="21306" y="1818"/>
                  </a:lnTo>
                  <a:lnTo>
                    <a:pt x="19210" y="869"/>
                  </a:lnTo>
                  <a:lnTo>
                    <a:pt x="18761" y="472"/>
                  </a:lnTo>
                  <a:lnTo>
                    <a:pt x="16643" y="472"/>
                  </a:lnTo>
                  <a:lnTo>
                    <a:pt x="15621" y="460"/>
                  </a:lnTo>
                  <a:lnTo>
                    <a:pt x="18748" y="460"/>
                  </a:lnTo>
                  <a:lnTo>
                    <a:pt x="18229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7" name="Google Shape;837;p21"/>
            <p:cNvSpPr/>
            <p:nvPr/>
          </p:nvSpPr>
          <p:spPr>
            <a:xfrm>
              <a:off x="1789456" y="566196"/>
              <a:ext cx="12701" cy="2396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11112"/>
                  </a:lnTo>
                  <a:lnTo>
                    <a:pt x="5975" y="13481"/>
                  </a:lnTo>
                  <a:lnTo>
                    <a:pt x="9723" y="19985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8" name="Google Shape;838;p21"/>
            <p:cNvSpPr/>
            <p:nvPr/>
          </p:nvSpPr>
          <p:spPr>
            <a:xfrm>
              <a:off x="838554" y="424574"/>
              <a:ext cx="115713" cy="7421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659" y="0"/>
                  </a:moveTo>
                  <a:lnTo>
                    <a:pt x="9642" y="5217"/>
                  </a:lnTo>
                  <a:lnTo>
                    <a:pt x="2551" y="10579"/>
                  </a:lnTo>
                  <a:lnTo>
                    <a:pt x="0" y="16203"/>
                  </a:lnTo>
                  <a:lnTo>
                    <a:pt x="593" y="18830"/>
                  </a:lnTo>
                  <a:lnTo>
                    <a:pt x="1730" y="20774"/>
                  </a:lnTo>
                  <a:lnTo>
                    <a:pt x="3084" y="21600"/>
                  </a:lnTo>
                  <a:lnTo>
                    <a:pt x="4596" y="21474"/>
                  </a:lnTo>
                  <a:lnTo>
                    <a:pt x="15640" y="13549"/>
                  </a:lnTo>
                  <a:lnTo>
                    <a:pt x="20929" y="7729"/>
                  </a:lnTo>
                  <a:lnTo>
                    <a:pt x="21600" y="6650"/>
                  </a:lnTo>
                  <a:lnTo>
                    <a:pt x="21237" y="3382"/>
                  </a:lnTo>
                  <a:lnTo>
                    <a:pt x="20185" y="1088"/>
                  </a:lnTo>
                  <a:lnTo>
                    <a:pt x="18659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9" name="Google Shape;839;p21"/>
            <p:cNvSpPr/>
            <p:nvPr/>
          </p:nvSpPr>
          <p:spPr>
            <a:xfrm>
              <a:off x="1617638" y="450899"/>
              <a:ext cx="114428" cy="786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601" y="0"/>
                  </a:moveTo>
                  <a:lnTo>
                    <a:pt x="2408" y="1584"/>
                  </a:lnTo>
                  <a:lnTo>
                    <a:pt x="1337" y="2913"/>
                  </a:lnTo>
                  <a:lnTo>
                    <a:pt x="539" y="4110"/>
                  </a:lnTo>
                  <a:lnTo>
                    <a:pt x="168" y="5293"/>
                  </a:lnTo>
                  <a:lnTo>
                    <a:pt x="0" y="7212"/>
                  </a:lnTo>
                  <a:lnTo>
                    <a:pt x="770" y="10422"/>
                  </a:lnTo>
                  <a:lnTo>
                    <a:pt x="9093" y="16695"/>
                  </a:lnTo>
                  <a:lnTo>
                    <a:pt x="16585" y="21461"/>
                  </a:lnTo>
                  <a:lnTo>
                    <a:pt x="17621" y="21600"/>
                  </a:lnTo>
                  <a:lnTo>
                    <a:pt x="18852" y="21144"/>
                  </a:lnTo>
                  <a:lnTo>
                    <a:pt x="20052" y="20280"/>
                  </a:lnTo>
                  <a:lnTo>
                    <a:pt x="20993" y="19190"/>
                  </a:lnTo>
                  <a:lnTo>
                    <a:pt x="21600" y="18251"/>
                  </a:lnTo>
                  <a:lnTo>
                    <a:pt x="21226" y="14120"/>
                  </a:lnTo>
                  <a:lnTo>
                    <a:pt x="20456" y="13450"/>
                  </a:lnTo>
                  <a:lnTo>
                    <a:pt x="16373" y="10013"/>
                  </a:lnTo>
                  <a:lnTo>
                    <a:pt x="12204" y="6685"/>
                  </a:lnTo>
                  <a:lnTo>
                    <a:pt x="3601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0" name="Google Shape;840;p21"/>
            <p:cNvSpPr/>
            <p:nvPr/>
          </p:nvSpPr>
          <p:spPr>
            <a:xfrm>
              <a:off x="538678" y="659021"/>
              <a:ext cx="86341" cy="7963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469" y="0"/>
                  </a:moveTo>
                  <a:lnTo>
                    <a:pt x="2422" y="904"/>
                  </a:lnTo>
                  <a:lnTo>
                    <a:pt x="710" y="2599"/>
                  </a:lnTo>
                  <a:lnTo>
                    <a:pt x="32" y="4386"/>
                  </a:lnTo>
                  <a:lnTo>
                    <a:pt x="0" y="4893"/>
                  </a:lnTo>
                  <a:lnTo>
                    <a:pt x="116" y="6668"/>
                  </a:lnTo>
                  <a:lnTo>
                    <a:pt x="1021" y="8976"/>
                  </a:lnTo>
                  <a:lnTo>
                    <a:pt x="2229" y="11379"/>
                  </a:lnTo>
                  <a:lnTo>
                    <a:pt x="3396" y="13808"/>
                  </a:lnTo>
                  <a:lnTo>
                    <a:pt x="4588" y="16220"/>
                  </a:lnTo>
                  <a:lnTo>
                    <a:pt x="5867" y="18573"/>
                  </a:lnTo>
                  <a:lnTo>
                    <a:pt x="7633" y="20691"/>
                  </a:lnTo>
                  <a:lnTo>
                    <a:pt x="9671" y="21600"/>
                  </a:lnTo>
                  <a:lnTo>
                    <a:pt x="11817" y="21264"/>
                  </a:lnTo>
                  <a:lnTo>
                    <a:pt x="19597" y="12455"/>
                  </a:lnTo>
                  <a:lnTo>
                    <a:pt x="21600" y="6313"/>
                  </a:lnTo>
                  <a:lnTo>
                    <a:pt x="11630" y="6313"/>
                  </a:lnTo>
                  <a:lnTo>
                    <a:pt x="10515" y="4621"/>
                  </a:lnTo>
                  <a:lnTo>
                    <a:pt x="9975" y="3743"/>
                  </a:lnTo>
                  <a:lnTo>
                    <a:pt x="9381" y="2909"/>
                  </a:lnTo>
                  <a:lnTo>
                    <a:pt x="7921" y="1223"/>
                  </a:lnTo>
                  <a:lnTo>
                    <a:pt x="6292" y="180"/>
                  </a:lnTo>
                  <a:lnTo>
                    <a:pt x="4469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1" name="Google Shape;841;p21"/>
            <p:cNvSpPr/>
            <p:nvPr/>
          </p:nvSpPr>
          <p:spPr>
            <a:xfrm>
              <a:off x="585166" y="668231"/>
              <a:ext cx="39858" cy="140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717" y="0"/>
                  </a:moveTo>
                  <a:lnTo>
                    <a:pt x="8766" y="1031"/>
                  </a:lnTo>
                  <a:lnTo>
                    <a:pt x="3207" y="3478"/>
                  </a:lnTo>
                  <a:lnTo>
                    <a:pt x="1996" y="13563"/>
                  </a:lnTo>
                  <a:lnTo>
                    <a:pt x="0" y="21600"/>
                  </a:lnTo>
                  <a:lnTo>
                    <a:pt x="21597" y="21600"/>
                  </a:lnTo>
                  <a:lnTo>
                    <a:pt x="21600" y="21079"/>
                  </a:lnTo>
                  <a:lnTo>
                    <a:pt x="20837" y="10691"/>
                  </a:lnTo>
                  <a:lnTo>
                    <a:pt x="19320" y="4004"/>
                  </a:lnTo>
                  <a:lnTo>
                    <a:pt x="16377" y="645"/>
                  </a:lnTo>
                  <a:lnTo>
                    <a:pt x="12717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2" name="Google Shape;842;p21"/>
            <p:cNvSpPr/>
            <p:nvPr/>
          </p:nvSpPr>
          <p:spPr>
            <a:xfrm>
              <a:off x="1033286" y="371829"/>
              <a:ext cx="123419" cy="5326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548" y="0"/>
                  </a:moveTo>
                  <a:lnTo>
                    <a:pt x="9874" y="2879"/>
                  </a:lnTo>
                  <a:lnTo>
                    <a:pt x="1285" y="6855"/>
                  </a:lnTo>
                  <a:lnTo>
                    <a:pt x="0" y="16986"/>
                  </a:lnTo>
                  <a:lnTo>
                    <a:pt x="64" y="18685"/>
                  </a:lnTo>
                  <a:lnTo>
                    <a:pt x="2098" y="21600"/>
                  </a:lnTo>
                  <a:lnTo>
                    <a:pt x="3060" y="21255"/>
                  </a:lnTo>
                  <a:lnTo>
                    <a:pt x="10849" y="17992"/>
                  </a:lnTo>
                  <a:lnTo>
                    <a:pt x="18595" y="14022"/>
                  </a:lnTo>
                  <a:lnTo>
                    <a:pt x="20335" y="10676"/>
                  </a:lnTo>
                  <a:lnTo>
                    <a:pt x="21600" y="8096"/>
                  </a:lnTo>
                  <a:lnTo>
                    <a:pt x="20692" y="5317"/>
                  </a:lnTo>
                  <a:lnTo>
                    <a:pt x="19881" y="2650"/>
                  </a:lnTo>
                  <a:lnTo>
                    <a:pt x="19166" y="681"/>
                  </a:lnTo>
                  <a:lnTo>
                    <a:pt x="18548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43" name="Google Shape;843;p21"/>
          <p:cNvSpPr/>
          <p:nvPr/>
        </p:nvSpPr>
        <p:spPr>
          <a:xfrm>
            <a:off x="3251663" y="1022997"/>
            <a:ext cx="451624" cy="105716"/>
          </a:xfrm>
          <a:prstGeom prst="rect">
            <a:avLst/>
          </a:prstGeom>
          <a:solidFill>
            <a:srgbClr val="00977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4" name="Google Shape;844;p21"/>
          <p:cNvSpPr/>
          <p:nvPr/>
        </p:nvSpPr>
        <p:spPr>
          <a:xfrm>
            <a:off x="4108233" y="478987"/>
            <a:ext cx="206603" cy="20716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5" name="Google Shape;845;p21"/>
          <p:cNvSpPr/>
          <p:nvPr/>
        </p:nvSpPr>
        <p:spPr>
          <a:xfrm>
            <a:off x="3071049" y="323389"/>
            <a:ext cx="98511" cy="111043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6" name="Google Shape;846;p21"/>
          <p:cNvSpPr/>
          <p:nvPr/>
        </p:nvSpPr>
        <p:spPr>
          <a:xfrm>
            <a:off x="3343944" y="676066"/>
            <a:ext cx="88556" cy="114217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7" name="Google Shape;847;p21"/>
          <p:cNvSpPr/>
          <p:nvPr/>
        </p:nvSpPr>
        <p:spPr>
          <a:xfrm>
            <a:off x="2917958" y="201611"/>
            <a:ext cx="98711" cy="73464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8" name="Google Shape;848;p21"/>
          <p:cNvSpPr/>
          <p:nvPr/>
        </p:nvSpPr>
        <p:spPr>
          <a:xfrm>
            <a:off x="3211280" y="495344"/>
            <a:ext cx="92540" cy="10814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9" name="Google Shape;849;p21"/>
          <p:cNvSpPr/>
          <p:nvPr/>
        </p:nvSpPr>
        <p:spPr>
          <a:xfrm>
            <a:off x="4353525" y="585373"/>
            <a:ext cx="119357" cy="64148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0" name="Google Shape;850;p21"/>
          <p:cNvSpPr/>
          <p:nvPr/>
        </p:nvSpPr>
        <p:spPr>
          <a:xfrm>
            <a:off x="3593482" y="724756"/>
            <a:ext cx="99834" cy="91893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1" name="Google Shape;851;p21"/>
          <p:cNvSpPr/>
          <p:nvPr/>
        </p:nvSpPr>
        <p:spPr>
          <a:xfrm>
            <a:off x="4707413" y="767810"/>
            <a:ext cx="12701" cy="239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lnTo>
                  <a:pt x="0" y="11121"/>
                </a:lnTo>
                <a:lnTo>
                  <a:pt x="5972" y="13492"/>
                </a:lnTo>
                <a:lnTo>
                  <a:pt x="9786" y="19986"/>
                </a:lnTo>
                <a:lnTo>
                  <a:pt x="216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00977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2" name="Google Shape;852;p21"/>
          <p:cNvSpPr/>
          <p:nvPr/>
        </p:nvSpPr>
        <p:spPr>
          <a:xfrm>
            <a:off x="3756508" y="626187"/>
            <a:ext cx="115717" cy="74208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3" name="Google Shape;853;p21"/>
          <p:cNvSpPr/>
          <p:nvPr/>
        </p:nvSpPr>
        <p:spPr>
          <a:xfrm>
            <a:off x="4535589" y="652514"/>
            <a:ext cx="114427" cy="78623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4" name="Google Shape;854;p21"/>
          <p:cNvSpPr/>
          <p:nvPr/>
        </p:nvSpPr>
        <p:spPr>
          <a:xfrm>
            <a:off x="3456641" y="860636"/>
            <a:ext cx="86337" cy="79629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5" name="Google Shape;855;p21"/>
          <p:cNvSpPr/>
          <p:nvPr/>
        </p:nvSpPr>
        <p:spPr>
          <a:xfrm>
            <a:off x="3951248" y="573447"/>
            <a:ext cx="123419" cy="5326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548" y="0"/>
                </a:moveTo>
                <a:lnTo>
                  <a:pt x="9874" y="2875"/>
                </a:lnTo>
                <a:lnTo>
                  <a:pt x="1285" y="6855"/>
                </a:lnTo>
                <a:lnTo>
                  <a:pt x="0" y="16980"/>
                </a:lnTo>
                <a:lnTo>
                  <a:pt x="62" y="18685"/>
                </a:lnTo>
                <a:lnTo>
                  <a:pt x="2098" y="21600"/>
                </a:lnTo>
                <a:lnTo>
                  <a:pt x="3058" y="21250"/>
                </a:lnTo>
                <a:lnTo>
                  <a:pt x="10848" y="17989"/>
                </a:lnTo>
                <a:lnTo>
                  <a:pt x="18600" y="14019"/>
                </a:lnTo>
                <a:lnTo>
                  <a:pt x="20333" y="10677"/>
                </a:lnTo>
                <a:lnTo>
                  <a:pt x="21600" y="8096"/>
                </a:lnTo>
                <a:lnTo>
                  <a:pt x="20691" y="5315"/>
                </a:lnTo>
                <a:lnTo>
                  <a:pt x="19880" y="2648"/>
                </a:lnTo>
                <a:lnTo>
                  <a:pt x="19166" y="680"/>
                </a:lnTo>
                <a:lnTo>
                  <a:pt x="18548" y="0"/>
                </a:lnTo>
                <a:close/>
              </a:path>
            </a:pathLst>
          </a:custGeom>
          <a:solidFill>
            <a:srgbClr val="00977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6" name="Google Shape;856;p21"/>
          <p:cNvSpPr/>
          <p:nvPr/>
        </p:nvSpPr>
        <p:spPr>
          <a:xfrm>
            <a:off x="0" y="1128712"/>
            <a:ext cx="4859338" cy="2183385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7" name="Google Shape;857;p21"/>
          <p:cNvSpPr/>
          <p:nvPr/>
        </p:nvSpPr>
        <p:spPr>
          <a:xfrm>
            <a:off x="0" y="1116012"/>
            <a:ext cx="4859338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8" name="Google Shape;858;p21"/>
          <p:cNvSpPr/>
          <p:nvPr/>
        </p:nvSpPr>
        <p:spPr>
          <a:xfrm>
            <a:off x="0" y="3312094"/>
            <a:ext cx="4859338" cy="2223518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9" name="Google Shape;859;p21"/>
          <p:cNvSpPr/>
          <p:nvPr/>
        </p:nvSpPr>
        <p:spPr>
          <a:xfrm>
            <a:off x="0" y="3299396"/>
            <a:ext cx="4859338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0" name="Google Shape;860;p21"/>
          <p:cNvSpPr/>
          <p:nvPr/>
        </p:nvSpPr>
        <p:spPr>
          <a:xfrm>
            <a:off x="0" y="5535611"/>
            <a:ext cx="4859338" cy="1268413"/>
          </a:xfrm>
          <a:prstGeom prst="rect">
            <a:avLst/>
          </a:prstGeom>
          <a:solidFill>
            <a:srgbClr val="CCE7D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1" name="Google Shape;861;p21"/>
          <p:cNvSpPr/>
          <p:nvPr/>
        </p:nvSpPr>
        <p:spPr>
          <a:xfrm>
            <a:off x="0" y="5522912"/>
            <a:ext cx="4859338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2" name="Google Shape;862;p21"/>
          <p:cNvSpPr/>
          <p:nvPr/>
        </p:nvSpPr>
        <p:spPr>
          <a:xfrm>
            <a:off x="1662869" y="3685451"/>
            <a:ext cx="560147" cy="205219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3" name="Google Shape;863;p21"/>
          <p:cNvSpPr/>
          <p:nvPr/>
        </p:nvSpPr>
        <p:spPr>
          <a:xfrm>
            <a:off x="1662860" y="3685453"/>
            <a:ext cx="560159" cy="20522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21600"/>
                </a:moveTo>
                <a:lnTo>
                  <a:pt x="21600" y="9135"/>
                </a:lnTo>
                <a:lnTo>
                  <a:pt x="21345" y="5602"/>
                </a:lnTo>
                <a:lnTo>
                  <a:pt x="20648" y="2710"/>
                </a:lnTo>
                <a:lnTo>
                  <a:pt x="19614" y="747"/>
                </a:lnTo>
                <a:lnTo>
                  <a:pt x="18346" y="0"/>
                </a:lnTo>
                <a:lnTo>
                  <a:pt x="2776" y="9"/>
                </a:lnTo>
                <a:lnTo>
                  <a:pt x="1679" y="1068"/>
                </a:lnTo>
                <a:lnTo>
                  <a:pt x="798" y="3067"/>
                </a:lnTo>
                <a:lnTo>
                  <a:pt x="213" y="5792"/>
                </a:lnTo>
                <a:lnTo>
                  <a:pt x="0" y="9027"/>
                </a:lnTo>
                <a:lnTo>
                  <a:pt x="0" y="9064"/>
                </a:lnTo>
                <a:lnTo>
                  <a:pt x="2" y="9099"/>
                </a:lnTo>
                <a:lnTo>
                  <a:pt x="2" y="9135"/>
                </a:ln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4" name="Google Shape;864;p21"/>
          <p:cNvSpPr txBox="1"/>
          <p:nvPr/>
        </p:nvSpPr>
        <p:spPr>
          <a:xfrm>
            <a:off x="143669" y="5656919"/>
            <a:ext cx="4563739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Clr>
                <a:srgbClr val="6BA883"/>
              </a:buClr>
              <a:buSzPts val="1400"/>
            </a:pPr>
            <a:r>
              <a:rPr lang="en-US" sz="1400" b="1" dirty="0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PROBEER HET</a:t>
            </a:r>
            <a:endParaRPr dirty="0"/>
          </a:p>
        </p:txBody>
      </p:sp>
      <p:sp>
        <p:nvSpPr>
          <p:cNvPr id="865" name="Google Shape;865;p21"/>
          <p:cNvSpPr txBox="1">
            <a:spLocks noGrp="1"/>
          </p:cNvSpPr>
          <p:nvPr>
            <p:ph type="title"/>
          </p:nvPr>
        </p:nvSpPr>
        <p:spPr>
          <a:xfrm>
            <a:off x="359570" y="378240"/>
            <a:ext cx="4201539" cy="747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SzPts val="2400"/>
            </a:pPr>
            <a:r>
              <a:rPr lang="en-US" sz="2400" dirty="0"/>
              <a:t>Win </a:t>
            </a:r>
            <a:r>
              <a:rPr lang="nl-NL" sz="2400" dirty="0"/>
              <a:t>het spel</a:t>
            </a:r>
            <a:endParaRPr dirty="0"/>
          </a:p>
          <a:p>
            <a:pPr indent="12700">
              <a:spcBef>
                <a:spcPts val="400"/>
              </a:spcBef>
              <a:buSzPts val="1000"/>
            </a:pPr>
            <a:r>
              <a:rPr lang="en-US" sz="1000" b="0" dirty="0" err="1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dirty="0"/>
          </a:p>
        </p:txBody>
      </p:sp>
      <p:sp>
        <p:nvSpPr>
          <p:cNvPr id="866" name="Google Shape;866;p21"/>
          <p:cNvSpPr txBox="1"/>
          <p:nvPr/>
        </p:nvSpPr>
        <p:spPr>
          <a:xfrm>
            <a:off x="143670" y="1237319"/>
            <a:ext cx="4571999" cy="3382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Clr>
                <a:srgbClr val="00A1CB"/>
              </a:buClr>
              <a:buSzPts val="1400"/>
            </a:pPr>
            <a:r>
              <a:rPr lang="en-US" sz="1400" b="1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BEGIN</a:t>
            </a:r>
            <a:endParaRPr lang="en-US" sz="1800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867" name="Google Shape;867;p21"/>
          <p:cNvSpPr txBox="1"/>
          <p:nvPr/>
        </p:nvSpPr>
        <p:spPr>
          <a:xfrm>
            <a:off x="923308" y="2757654"/>
            <a:ext cx="1117601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algn="ctr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Klik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het </a:t>
            </a:r>
            <a:r>
              <a:rPr lang="en-US" sz="900" b="1" dirty="0" err="1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Teken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icoon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om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een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nieuwe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sprite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te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maken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sp>
        <p:nvSpPr>
          <p:cNvPr id="868" name="Google Shape;868;p21"/>
          <p:cNvSpPr/>
          <p:nvPr/>
        </p:nvSpPr>
        <p:spPr>
          <a:xfrm>
            <a:off x="2773533" y="2075193"/>
            <a:ext cx="1445569" cy="476807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0" name="Google Shape;870;p21"/>
          <p:cNvSpPr txBox="1"/>
          <p:nvPr/>
        </p:nvSpPr>
        <p:spPr>
          <a:xfrm>
            <a:off x="2773533" y="2747380"/>
            <a:ext cx="1556025" cy="380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algn="ctr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Je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kunt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de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kleur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,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grootte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en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stijl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van het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lettertype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veranderen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sp>
        <p:nvSpPr>
          <p:cNvPr id="871" name="Google Shape;871;p21"/>
          <p:cNvSpPr txBox="1"/>
          <p:nvPr/>
        </p:nvSpPr>
        <p:spPr>
          <a:xfrm>
            <a:off x="2870039" y="6004686"/>
            <a:ext cx="1122046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Speel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tot je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voldoende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punten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hebt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gescoord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om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te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winnen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cxnSp>
        <p:nvCxnSpPr>
          <p:cNvPr id="872" name="Google Shape;872;p21"/>
          <p:cNvCxnSpPr/>
          <p:nvPr/>
        </p:nvCxnSpPr>
        <p:spPr>
          <a:xfrm>
            <a:off x="2429669" y="5946584"/>
            <a:ext cx="0" cy="416559"/>
          </a:xfrm>
          <a:prstGeom prst="straightConnector1">
            <a:avLst/>
          </a:pr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73" name="Google Shape;873;p21"/>
          <p:cNvSpPr/>
          <p:nvPr/>
        </p:nvSpPr>
        <p:spPr>
          <a:xfrm>
            <a:off x="1158844" y="4016628"/>
            <a:ext cx="1388575" cy="1377951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4" name="Google Shape;874;p21"/>
          <p:cNvSpPr txBox="1"/>
          <p:nvPr/>
        </p:nvSpPr>
        <p:spPr>
          <a:xfrm>
            <a:off x="2284632" y="3625533"/>
            <a:ext cx="1286560" cy="389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spcBef>
                <a:spcPts val="900"/>
              </a:spcBef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Code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tab.</a:t>
            </a:r>
            <a:endParaRPr dirty="0"/>
          </a:p>
        </p:txBody>
      </p:sp>
      <p:sp>
        <p:nvSpPr>
          <p:cNvPr id="875" name="Google Shape;875;p21"/>
          <p:cNvSpPr/>
          <p:nvPr/>
        </p:nvSpPr>
        <p:spPr>
          <a:xfrm>
            <a:off x="867398" y="1537691"/>
            <a:ext cx="799658" cy="1189912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6" name="Google Shape;876;p21"/>
          <p:cNvSpPr/>
          <p:nvPr/>
        </p:nvSpPr>
        <p:spPr>
          <a:xfrm>
            <a:off x="518550" y="4110036"/>
            <a:ext cx="479095" cy="4790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165" y="0"/>
                </a:moveTo>
                <a:lnTo>
                  <a:pt x="3435" y="0"/>
                </a:lnTo>
                <a:lnTo>
                  <a:pt x="1449" y="54"/>
                </a:lnTo>
                <a:lnTo>
                  <a:pt x="429" y="429"/>
                </a:lnTo>
                <a:lnTo>
                  <a:pt x="54" y="1449"/>
                </a:lnTo>
                <a:lnTo>
                  <a:pt x="0" y="3435"/>
                </a:lnTo>
                <a:lnTo>
                  <a:pt x="0" y="18165"/>
                </a:lnTo>
                <a:lnTo>
                  <a:pt x="54" y="20151"/>
                </a:lnTo>
                <a:lnTo>
                  <a:pt x="429" y="21171"/>
                </a:lnTo>
                <a:lnTo>
                  <a:pt x="1449" y="21546"/>
                </a:lnTo>
                <a:lnTo>
                  <a:pt x="3435" y="21600"/>
                </a:lnTo>
                <a:lnTo>
                  <a:pt x="18165" y="21600"/>
                </a:lnTo>
                <a:lnTo>
                  <a:pt x="20151" y="21546"/>
                </a:lnTo>
                <a:lnTo>
                  <a:pt x="21171" y="21171"/>
                </a:lnTo>
                <a:lnTo>
                  <a:pt x="21546" y="20151"/>
                </a:lnTo>
                <a:lnTo>
                  <a:pt x="21600" y="18165"/>
                </a:lnTo>
                <a:lnTo>
                  <a:pt x="21600" y="3435"/>
                </a:lnTo>
                <a:lnTo>
                  <a:pt x="21546" y="1449"/>
                </a:lnTo>
                <a:lnTo>
                  <a:pt x="21171" y="429"/>
                </a:lnTo>
                <a:lnTo>
                  <a:pt x="20151" y="54"/>
                </a:lnTo>
                <a:lnTo>
                  <a:pt x="1816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7" name="Google Shape;877;p21"/>
          <p:cNvSpPr/>
          <p:nvPr/>
        </p:nvSpPr>
        <p:spPr>
          <a:xfrm>
            <a:off x="557424" y="4253132"/>
            <a:ext cx="401341" cy="146820"/>
          </a:xfrm>
          <a:prstGeom prst="rect">
            <a:avLst/>
          </a:prstGeom>
          <a:blipFill rotWithShape="1">
            <a:blip r:embed="rId1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8" name="Google Shape;878;p21"/>
          <p:cNvSpPr/>
          <p:nvPr/>
        </p:nvSpPr>
        <p:spPr>
          <a:xfrm>
            <a:off x="518550" y="4110036"/>
            <a:ext cx="479095" cy="4790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435" y="0"/>
                </a:moveTo>
                <a:lnTo>
                  <a:pt x="1449" y="54"/>
                </a:lnTo>
                <a:lnTo>
                  <a:pt x="429" y="429"/>
                </a:lnTo>
                <a:lnTo>
                  <a:pt x="54" y="1449"/>
                </a:lnTo>
                <a:lnTo>
                  <a:pt x="0" y="3435"/>
                </a:lnTo>
                <a:lnTo>
                  <a:pt x="0" y="18165"/>
                </a:lnTo>
                <a:lnTo>
                  <a:pt x="54" y="20151"/>
                </a:lnTo>
                <a:lnTo>
                  <a:pt x="429" y="21171"/>
                </a:lnTo>
                <a:lnTo>
                  <a:pt x="1449" y="21546"/>
                </a:lnTo>
                <a:lnTo>
                  <a:pt x="3435" y="21600"/>
                </a:lnTo>
                <a:lnTo>
                  <a:pt x="18165" y="21600"/>
                </a:lnTo>
                <a:lnTo>
                  <a:pt x="20151" y="21546"/>
                </a:lnTo>
                <a:lnTo>
                  <a:pt x="21171" y="21171"/>
                </a:lnTo>
                <a:lnTo>
                  <a:pt x="21546" y="20151"/>
                </a:lnTo>
                <a:lnTo>
                  <a:pt x="21600" y="18165"/>
                </a:lnTo>
                <a:lnTo>
                  <a:pt x="21600" y="3435"/>
                </a:lnTo>
                <a:lnTo>
                  <a:pt x="21546" y="1449"/>
                </a:lnTo>
                <a:lnTo>
                  <a:pt x="21171" y="429"/>
                </a:lnTo>
                <a:lnTo>
                  <a:pt x="20151" y="54"/>
                </a:lnTo>
                <a:lnTo>
                  <a:pt x="18165" y="0"/>
                </a:lnTo>
                <a:lnTo>
                  <a:pt x="3435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79" name="Google Shape;879;p21"/>
          <p:cNvCxnSpPr/>
          <p:nvPr/>
        </p:nvCxnSpPr>
        <p:spPr>
          <a:xfrm>
            <a:off x="575050" y="4520469"/>
            <a:ext cx="366091" cy="1"/>
          </a:xfrm>
          <a:prstGeom prst="straightConnector1">
            <a:avLst/>
          </a:prstGeom>
          <a:noFill/>
          <a:ln w="843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81" name="Google Shape;881;p21"/>
          <p:cNvCxnSpPr>
            <a:cxnSpLocks/>
          </p:cNvCxnSpPr>
          <p:nvPr/>
        </p:nvCxnSpPr>
        <p:spPr>
          <a:xfrm flipV="1">
            <a:off x="2275131" y="4436190"/>
            <a:ext cx="0" cy="242135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82" name="Google Shape;882;p21"/>
          <p:cNvSpPr txBox="1"/>
          <p:nvPr/>
        </p:nvSpPr>
        <p:spPr>
          <a:xfrm>
            <a:off x="536246" y="6002964"/>
            <a:ext cx="788672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Klik op de groene vlag om te starten.</a:t>
            </a:r>
            <a:endParaRPr dirty="0"/>
          </a:p>
        </p:txBody>
      </p:sp>
      <p:sp>
        <p:nvSpPr>
          <p:cNvPr id="883" name="Google Shape;883;p21"/>
          <p:cNvSpPr/>
          <p:nvPr/>
        </p:nvSpPr>
        <p:spPr>
          <a:xfrm>
            <a:off x="1535948" y="6024626"/>
            <a:ext cx="469389" cy="265177"/>
          </a:xfrm>
          <a:prstGeom prst="rect">
            <a:avLst/>
          </a:prstGeom>
          <a:blipFill rotWithShape="1">
            <a:blip r:embed="rId1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4" name="Google Shape;884;p21"/>
          <p:cNvSpPr/>
          <p:nvPr/>
        </p:nvSpPr>
        <p:spPr>
          <a:xfrm>
            <a:off x="1535948" y="6024625"/>
            <a:ext cx="469393" cy="26517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506" y="0"/>
                </a:moveTo>
                <a:lnTo>
                  <a:pt x="1479" y="97"/>
                </a:lnTo>
                <a:lnTo>
                  <a:pt x="438" y="776"/>
                </a:lnTo>
                <a:lnTo>
                  <a:pt x="55" y="2618"/>
                </a:lnTo>
                <a:lnTo>
                  <a:pt x="0" y="6207"/>
                </a:lnTo>
                <a:lnTo>
                  <a:pt x="0" y="15393"/>
                </a:lnTo>
                <a:lnTo>
                  <a:pt x="55" y="18981"/>
                </a:lnTo>
                <a:lnTo>
                  <a:pt x="438" y="20824"/>
                </a:lnTo>
                <a:lnTo>
                  <a:pt x="1479" y="21503"/>
                </a:lnTo>
                <a:lnTo>
                  <a:pt x="3506" y="21600"/>
                </a:lnTo>
                <a:lnTo>
                  <a:pt x="18094" y="21600"/>
                </a:lnTo>
                <a:lnTo>
                  <a:pt x="20121" y="21503"/>
                </a:lnTo>
                <a:lnTo>
                  <a:pt x="21162" y="20824"/>
                </a:lnTo>
                <a:lnTo>
                  <a:pt x="21545" y="18981"/>
                </a:lnTo>
                <a:lnTo>
                  <a:pt x="21600" y="15393"/>
                </a:lnTo>
                <a:lnTo>
                  <a:pt x="21600" y="6207"/>
                </a:lnTo>
                <a:lnTo>
                  <a:pt x="21545" y="2618"/>
                </a:lnTo>
                <a:lnTo>
                  <a:pt x="21162" y="776"/>
                </a:lnTo>
                <a:lnTo>
                  <a:pt x="20121" y="97"/>
                </a:lnTo>
                <a:lnTo>
                  <a:pt x="18094" y="0"/>
                </a:lnTo>
                <a:lnTo>
                  <a:pt x="3506" y="0"/>
                </a:lnTo>
                <a:close/>
              </a:path>
            </a:pathLst>
          </a:custGeom>
          <a:noFill/>
          <a:ln w="19025" cap="flat" cmpd="sng">
            <a:solidFill>
              <a:srgbClr val="6BA8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85" name="Google Shape;885;p21"/>
          <p:cNvCxnSpPr/>
          <p:nvPr/>
        </p:nvCxnSpPr>
        <p:spPr>
          <a:xfrm>
            <a:off x="1328293" y="6119113"/>
            <a:ext cx="251462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86" name="Google Shape;886;p21"/>
          <p:cNvSpPr/>
          <p:nvPr/>
        </p:nvSpPr>
        <p:spPr>
          <a:xfrm>
            <a:off x="2864413" y="4400233"/>
            <a:ext cx="1485901" cy="10287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492" y="0"/>
                </a:moveTo>
                <a:lnTo>
                  <a:pt x="1108" y="0"/>
                </a:lnTo>
                <a:lnTo>
                  <a:pt x="467" y="25"/>
                </a:lnTo>
                <a:lnTo>
                  <a:pt x="138" y="200"/>
                </a:lnTo>
                <a:lnTo>
                  <a:pt x="17" y="675"/>
                </a:lnTo>
                <a:lnTo>
                  <a:pt x="0" y="1600"/>
                </a:lnTo>
                <a:lnTo>
                  <a:pt x="0" y="20000"/>
                </a:lnTo>
                <a:lnTo>
                  <a:pt x="17" y="20925"/>
                </a:lnTo>
                <a:lnTo>
                  <a:pt x="138" y="21400"/>
                </a:lnTo>
                <a:lnTo>
                  <a:pt x="467" y="21575"/>
                </a:lnTo>
                <a:lnTo>
                  <a:pt x="1108" y="21600"/>
                </a:lnTo>
                <a:lnTo>
                  <a:pt x="20492" y="21600"/>
                </a:lnTo>
                <a:lnTo>
                  <a:pt x="21133" y="21575"/>
                </a:lnTo>
                <a:lnTo>
                  <a:pt x="21462" y="21400"/>
                </a:lnTo>
                <a:lnTo>
                  <a:pt x="21583" y="20925"/>
                </a:lnTo>
                <a:lnTo>
                  <a:pt x="21600" y="20000"/>
                </a:lnTo>
                <a:lnTo>
                  <a:pt x="21600" y="1600"/>
                </a:lnTo>
                <a:lnTo>
                  <a:pt x="21583" y="675"/>
                </a:lnTo>
                <a:lnTo>
                  <a:pt x="21462" y="200"/>
                </a:lnTo>
                <a:lnTo>
                  <a:pt x="21133" y="25"/>
                </a:lnTo>
                <a:lnTo>
                  <a:pt x="20492" y="0"/>
                </a:lnTo>
                <a:close/>
              </a:path>
            </a:pathLst>
          </a:custGeom>
          <a:solidFill>
            <a:srgbClr val="D1D3D4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7" name="Google Shape;887;p21"/>
          <p:cNvSpPr txBox="1"/>
          <p:nvPr/>
        </p:nvSpPr>
        <p:spPr>
          <a:xfrm>
            <a:off x="2927913" y="4899978"/>
            <a:ext cx="1358901" cy="409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Voeg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het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Score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blok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toe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aan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het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Medium"/>
                <a:sym typeface="Roboto Black"/>
              </a:rPr>
              <a:t>is </a:t>
            </a:r>
            <a:r>
              <a:rPr lang="en-US" sz="900" b="1" dirty="0" err="1">
                <a:solidFill>
                  <a:srgbClr val="636466"/>
                </a:solidFill>
                <a:latin typeface="Roboto Black"/>
                <a:ea typeface="Roboto Black"/>
                <a:cs typeface="Roboto Medium"/>
                <a:sym typeface="Roboto Black"/>
              </a:rPr>
              <a:t>gelijk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blok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van de </a:t>
            </a:r>
            <a:r>
              <a:rPr lang="en-US" sz="900" b="1" dirty="0" err="1">
                <a:solidFill>
                  <a:srgbClr val="636466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Medium"/>
                <a:sym typeface="Roboto Medium"/>
              </a:rPr>
              <a:t>Functies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categorie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sp>
        <p:nvSpPr>
          <p:cNvPr id="888" name="Google Shape;888;p21"/>
          <p:cNvSpPr/>
          <p:nvPr/>
        </p:nvSpPr>
        <p:spPr>
          <a:xfrm>
            <a:off x="2914024" y="4471656"/>
            <a:ext cx="841805" cy="434772"/>
          </a:xfrm>
          <a:prstGeom prst="rect">
            <a:avLst/>
          </a:prstGeom>
          <a:blipFill rotWithShape="1">
            <a:blip r:embed="rId1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89" name="Google Shape;889;p21"/>
          <p:cNvCxnSpPr/>
          <p:nvPr/>
        </p:nvCxnSpPr>
        <p:spPr>
          <a:xfrm rot="10800000">
            <a:off x="2463453" y="4748212"/>
            <a:ext cx="431801" cy="0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8615F4CF-116F-904E-B5D2-EB6B21890C68}"/>
              </a:ext>
            </a:extLst>
          </p:cNvPr>
          <p:cNvSpPr txBox="1"/>
          <p:nvPr/>
        </p:nvSpPr>
        <p:spPr>
          <a:xfrm>
            <a:off x="2712748" y="1590528"/>
            <a:ext cx="1677592" cy="73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Gebruik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het </a:t>
            </a:r>
            <a:r>
              <a:rPr lang="en-US" sz="900" b="1" dirty="0" err="1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Tekst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gereedschap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om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een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bericht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te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schrijven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,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zoals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“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Jij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won!”</a:t>
            </a:r>
            <a:endParaRPr lang="en-US" sz="900" dirty="0"/>
          </a:p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1FFF3F9-F82F-AA40-91FF-37611AACA4DC}"/>
              </a:ext>
            </a:extLst>
          </p:cNvPr>
          <p:cNvSpPr txBox="1"/>
          <p:nvPr/>
        </p:nvSpPr>
        <p:spPr>
          <a:xfrm>
            <a:off x="1939157" y="4074392"/>
            <a:ext cx="1816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err="1">
                <a:solidFill>
                  <a:srgbClr val="636466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/>
                <a:sym typeface="Roboto Medium"/>
              </a:rPr>
              <a:t>Typ</a:t>
            </a:r>
            <a:r>
              <a:rPr lang="en-US" sz="900" dirty="0">
                <a:solidFill>
                  <a:srgbClr val="636466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/>
                <a:sym typeface="Roboto Medium"/>
              </a:rPr>
              <a:t> het </a:t>
            </a:r>
            <a:r>
              <a:rPr lang="en-US" sz="900" dirty="0" err="1">
                <a:solidFill>
                  <a:srgbClr val="636466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/>
                <a:sym typeface="Roboto Medium"/>
              </a:rPr>
              <a:t>aantal</a:t>
            </a:r>
            <a:r>
              <a:rPr lang="en-US" sz="900" dirty="0">
                <a:solidFill>
                  <a:srgbClr val="636466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/>
                <a:sym typeface="Roboto Medium"/>
              </a:rPr>
              <a:t>punten</a:t>
            </a:r>
            <a:r>
              <a:rPr lang="en-US" sz="900" dirty="0">
                <a:solidFill>
                  <a:srgbClr val="636466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/>
                <a:sym typeface="Roboto Medium"/>
              </a:rPr>
              <a:t>dat</a:t>
            </a:r>
            <a:r>
              <a:rPr lang="en-US" sz="900" dirty="0">
                <a:solidFill>
                  <a:srgbClr val="636466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/>
                <a:sym typeface="Roboto Medium"/>
              </a:rPr>
              <a:t>nodig</a:t>
            </a:r>
            <a:r>
              <a:rPr lang="en-US" sz="900" dirty="0">
                <a:solidFill>
                  <a:srgbClr val="636466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/>
                <a:sym typeface="Roboto Medium"/>
              </a:rPr>
              <a:t> is om het </a:t>
            </a:r>
            <a:r>
              <a:rPr lang="en-US" sz="900" dirty="0" err="1">
                <a:solidFill>
                  <a:srgbClr val="636466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/>
                <a:sym typeface="Roboto Medium"/>
              </a:rPr>
              <a:t>spel</a:t>
            </a:r>
            <a:r>
              <a:rPr lang="en-US" sz="900" dirty="0">
                <a:solidFill>
                  <a:srgbClr val="636466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/>
                <a:sym typeface="Roboto Medium"/>
              </a:rPr>
              <a:t>te</a:t>
            </a:r>
            <a:r>
              <a:rPr lang="en-US" sz="900" dirty="0">
                <a:solidFill>
                  <a:srgbClr val="636466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/>
                <a:sym typeface="Roboto Medium"/>
              </a:rPr>
              <a:t>winnen</a:t>
            </a:r>
            <a:r>
              <a:rPr lang="en-US" sz="900" dirty="0">
                <a:solidFill>
                  <a:srgbClr val="636466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/>
                <a:sym typeface="Roboto Medium"/>
              </a:rPr>
              <a:t>.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9F317E-16EA-C442-9D65-FCBEF48B5E12}"/>
              </a:ext>
            </a:extLst>
          </p:cNvPr>
          <p:cNvSpPr txBox="1"/>
          <p:nvPr/>
        </p:nvSpPr>
        <p:spPr>
          <a:xfrm>
            <a:off x="143669" y="3356825"/>
            <a:ext cx="4572000" cy="321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VOEG DEZE CODE TOE</a:t>
            </a:r>
            <a:endParaRPr lang="en-US" sz="1800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9"/>
          <p:cNvSpPr/>
          <p:nvPr/>
        </p:nvSpPr>
        <p:spPr>
          <a:xfrm>
            <a:off x="0" y="0"/>
            <a:ext cx="4859338" cy="841439"/>
          </a:xfrm>
          <a:prstGeom prst="rect">
            <a:avLst/>
          </a:prstGeom>
          <a:solidFill>
            <a:srgbClr val="42B39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p9"/>
          <p:cNvSpPr/>
          <p:nvPr/>
        </p:nvSpPr>
        <p:spPr>
          <a:xfrm>
            <a:off x="0" y="5962585"/>
            <a:ext cx="4859338" cy="835480"/>
          </a:xfrm>
          <a:prstGeom prst="rect">
            <a:avLst/>
          </a:prstGeom>
          <a:solidFill>
            <a:srgbClr val="42B39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9"/>
          <p:cNvSpPr/>
          <p:nvPr/>
        </p:nvSpPr>
        <p:spPr>
          <a:xfrm>
            <a:off x="785013" y="1306513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p9"/>
          <p:cNvSpPr/>
          <p:nvPr/>
        </p:nvSpPr>
        <p:spPr>
          <a:xfrm>
            <a:off x="785013" y="1306513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0081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p9"/>
          <p:cNvSpPr/>
          <p:nvPr/>
        </p:nvSpPr>
        <p:spPr>
          <a:xfrm>
            <a:off x="785013" y="1306513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00816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9"/>
          <p:cNvSpPr/>
          <p:nvPr/>
        </p:nvSpPr>
        <p:spPr>
          <a:xfrm>
            <a:off x="785013" y="1306513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0081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06" name="Google Shape;206;p9"/>
          <p:cNvGrpSpPr/>
          <p:nvPr/>
        </p:nvGrpSpPr>
        <p:grpSpPr>
          <a:xfrm>
            <a:off x="232318" y="279531"/>
            <a:ext cx="393537" cy="393537"/>
            <a:chOff x="0" y="0"/>
            <a:chExt cx="393535" cy="393535"/>
          </a:xfrm>
        </p:grpSpPr>
        <p:sp>
          <p:nvSpPr>
            <p:cNvPr id="207" name="Google Shape;207;p9"/>
            <p:cNvSpPr/>
            <p:nvPr/>
          </p:nvSpPr>
          <p:spPr>
            <a:xfrm>
              <a:off x="0" y="0"/>
              <a:ext cx="391111" cy="39353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935" y="0"/>
                  </a:moveTo>
                  <a:lnTo>
                    <a:pt x="8426" y="275"/>
                  </a:lnTo>
                  <a:lnTo>
                    <a:pt x="6126" y="1071"/>
                  </a:lnTo>
                  <a:lnTo>
                    <a:pt x="4098" y="2324"/>
                  </a:lnTo>
                  <a:lnTo>
                    <a:pt x="2407" y="3973"/>
                  </a:lnTo>
                  <a:lnTo>
                    <a:pt x="1117" y="5953"/>
                  </a:lnTo>
                  <a:lnTo>
                    <a:pt x="293" y="8203"/>
                  </a:lnTo>
                  <a:lnTo>
                    <a:pt x="0" y="10660"/>
                  </a:lnTo>
                  <a:lnTo>
                    <a:pt x="275" y="13195"/>
                  </a:lnTo>
                  <a:lnTo>
                    <a:pt x="1072" y="15507"/>
                  </a:lnTo>
                  <a:lnTo>
                    <a:pt x="2333" y="17535"/>
                  </a:lnTo>
                  <a:lnTo>
                    <a:pt x="3996" y="19220"/>
                  </a:lnTo>
                  <a:lnTo>
                    <a:pt x="6003" y="20499"/>
                  </a:lnTo>
                  <a:lnTo>
                    <a:pt x="8294" y="21312"/>
                  </a:lnTo>
                  <a:lnTo>
                    <a:pt x="10808" y="21600"/>
                  </a:lnTo>
                  <a:lnTo>
                    <a:pt x="13315" y="21320"/>
                  </a:lnTo>
                  <a:lnTo>
                    <a:pt x="15614" y="20515"/>
                  </a:lnTo>
                  <a:lnTo>
                    <a:pt x="17641" y="19248"/>
                  </a:lnTo>
                  <a:lnTo>
                    <a:pt x="19331" y="17582"/>
                  </a:lnTo>
                  <a:lnTo>
                    <a:pt x="20619" y="15581"/>
                  </a:lnTo>
                  <a:lnTo>
                    <a:pt x="21442" y="13308"/>
                  </a:lnTo>
                  <a:lnTo>
                    <a:pt x="21600" y="11965"/>
                  </a:lnTo>
                  <a:lnTo>
                    <a:pt x="3218" y="11965"/>
                  </a:lnTo>
                  <a:lnTo>
                    <a:pt x="3132" y="11854"/>
                  </a:lnTo>
                  <a:lnTo>
                    <a:pt x="3048" y="11796"/>
                  </a:lnTo>
                  <a:lnTo>
                    <a:pt x="3041" y="11731"/>
                  </a:lnTo>
                  <a:lnTo>
                    <a:pt x="2961" y="9685"/>
                  </a:lnTo>
                  <a:lnTo>
                    <a:pt x="3197" y="7732"/>
                  </a:lnTo>
                  <a:lnTo>
                    <a:pt x="3909" y="5920"/>
                  </a:lnTo>
                  <a:lnTo>
                    <a:pt x="5257" y="4297"/>
                  </a:lnTo>
                  <a:lnTo>
                    <a:pt x="5802" y="3847"/>
                  </a:lnTo>
                  <a:lnTo>
                    <a:pt x="6187" y="3690"/>
                  </a:lnTo>
                  <a:lnTo>
                    <a:pt x="18974" y="3690"/>
                  </a:lnTo>
                  <a:lnTo>
                    <a:pt x="17686" y="2399"/>
                  </a:lnTo>
                  <a:lnTo>
                    <a:pt x="15679" y="1115"/>
                  </a:lnTo>
                  <a:lnTo>
                    <a:pt x="13406" y="293"/>
                  </a:lnTo>
                  <a:lnTo>
                    <a:pt x="10935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" name="Google Shape;208;p9"/>
            <p:cNvSpPr/>
            <p:nvPr/>
          </p:nvSpPr>
          <p:spPr>
            <a:xfrm>
              <a:off x="58267" y="67228"/>
              <a:ext cx="335268" cy="1507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80" y="0"/>
                  </a:moveTo>
                  <a:lnTo>
                    <a:pt x="3463" y="0"/>
                  </a:lnTo>
                  <a:lnTo>
                    <a:pt x="3928" y="331"/>
                  </a:lnTo>
                  <a:lnTo>
                    <a:pt x="4610" y="1376"/>
                  </a:lnTo>
                  <a:lnTo>
                    <a:pt x="4833" y="1742"/>
                  </a:lnTo>
                  <a:lnTo>
                    <a:pt x="5037" y="2166"/>
                  </a:lnTo>
                  <a:lnTo>
                    <a:pt x="5391" y="2826"/>
                  </a:lnTo>
                  <a:lnTo>
                    <a:pt x="3467" y="6783"/>
                  </a:lnTo>
                  <a:lnTo>
                    <a:pt x="1924" y="11202"/>
                  </a:lnTo>
                  <a:lnTo>
                    <a:pt x="767" y="16127"/>
                  </a:lnTo>
                  <a:lnTo>
                    <a:pt x="0" y="21600"/>
                  </a:lnTo>
                  <a:lnTo>
                    <a:pt x="21444" y="21600"/>
                  </a:lnTo>
                  <a:lnTo>
                    <a:pt x="21600" y="18632"/>
                  </a:lnTo>
                  <a:lnTo>
                    <a:pt x="21271" y="12189"/>
                  </a:lnTo>
                  <a:lnTo>
                    <a:pt x="20323" y="6259"/>
                  </a:lnTo>
                  <a:lnTo>
                    <a:pt x="18833" y="1014"/>
                  </a:lnTo>
                  <a:lnTo>
                    <a:pt x="18380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9" name="Google Shape;209;p9"/>
          <p:cNvSpPr/>
          <p:nvPr/>
        </p:nvSpPr>
        <p:spPr>
          <a:xfrm>
            <a:off x="296133" y="201611"/>
            <a:ext cx="1982312" cy="2055728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10" name="Google Shape;210;p9"/>
          <p:cNvGrpSpPr/>
          <p:nvPr/>
        </p:nvGrpSpPr>
        <p:grpSpPr>
          <a:xfrm>
            <a:off x="143668" y="5457119"/>
            <a:ext cx="524276" cy="864782"/>
            <a:chOff x="0" y="0"/>
            <a:chExt cx="524274" cy="864780"/>
          </a:xfrm>
        </p:grpSpPr>
        <p:sp>
          <p:nvSpPr>
            <p:cNvPr id="211" name="Google Shape;211;p9"/>
            <p:cNvSpPr/>
            <p:nvPr/>
          </p:nvSpPr>
          <p:spPr>
            <a:xfrm>
              <a:off x="0" y="0"/>
              <a:ext cx="521309" cy="8647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695" y="0"/>
                  </a:moveTo>
                  <a:lnTo>
                    <a:pt x="1760" y="67"/>
                  </a:lnTo>
                  <a:lnTo>
                    <a:pt x="0" y="244"/>
                  </a:lnTo>
                  <a:lnTo>
                    <a:pt x="0" y="21350"/>
                  </a:lnTo>
                  <a:lnTo>
                    <a:pt x="38" y="21356"/>
                  </a:lnTo>
                  <a:lnTo>
                    <a:pt x="1940" y="21539"/>
                  </a:lnTo>
                  <a:lnTo>
                    <a:pt x="3905" y="21600"/>
                  </a:lnTo>
                  <a:lnTo>
                    <a:pt x="5879" y="21535"/>
                  </a:lnTo>
                  <a:lnTo>
                    <a:pt x="7784" y="21349"/>
                  </a:lnTo>
                  <a:lnTo>
                    <a:pt x="9610" y="21047"/>
                  </a:lnTo>
                  <a:lnTo>
                    <a:pt x="11347" y="20635"/>
                  </a:lnTo>
                  <a:lnTo>
                    <a:pt x="12986" y="20121"/>
                  </a:lnTo>
                  <a:lnTo>
                    <a:pt x="14515" y="19510"/>
                  </a:lnTo>
                  <a:lnTo>
                    <a:pt x="15925" y="18808"/>
                  </a:lnTo>
                  <a:lnTo>
                    <a:pt x="17207" y="18021"/>
                  </a:lnTo>
                  <a:lnTo>
                    <a:pt x="18349" y="17156"/>
                  </a:lnTo>
                  <a:lnTo>
                    <a:pt x="19343" y="16218"/>
                  </a:lnTo>
                  <a:lnTo>
                    <a:pt x="20177" y="15214"/>
                  </a:lnTo>
                  <a:lnTo>
                    <a:pt x="20842" y="14150"/>
                  </a:lnTo>
                  <a:lnTo>
                    <a:pt x="21328" y="13032"/>
                  </a:lnTo>
                  <a:lnTo>
                    <a:pt x="21600" y="11965"/>
                  </a:lnTo>
                  <a:lnTo>
                    <a:pt x="16418" y="11965"/>
                  </a:lnTo>
                  <a:lnTo>
                    <a:pt x="15866" y="10740"/>
                  </a:lnTo>
                  <a:lnTo>
                    <a:pt x="15134" y="9586"/>
                  </a:lnTo>
                  <a:lnTo>
                    <a:pt x="14222" y="8500"/>
                  </a:lnTo>
                  <a:lnTo>
                    <a:pt x="13132" y="7479"/>
                  </a:lnTo>
                  <a:lnTo>
                    <a:pt x="11863" y="6519"/>
                  </a:lnTo>
                  <a:lnTo>
                    <a:pt x="10419" y="5618"/>
                  </a:lnTo>
                  <a:lnTo>
                    <a:pt x="8799" y="4772"/>
                  </a:lnTo>
                  <a:lnTo>
                    <a:pt x="9138" y="4599"/>
                  </a:lnTo>
                  <a:lnTo>
                    <a:pt x="10867" y="3817"/>
                  </a:lnTo>
                  <a:lnTo>
                    <a:pt x="11524" y="3690"/>
                  </a:lnTo>
                  <a:lnTo>
                    <a:pt x="17336" y="3690"/>
                  </a:lnTo>
                  <a:lnTo>
                    <a:pt x="17072" y="3498"/>
                  </a:lnTo>
                  <a:lnTo>
                    <a:pt x="15769" y="2728"/>
                  </a:lnTo>
                  <a:lnTo>
                    <a:pt x="14339" y="2040"/>
                  </a:lnTo>
                  <a:lnTo>
                    <a:pt x="12793" y="1441"/>
                  </a:lnTo>
                  <a:lnTo>
                    <a:pt x="11142" y="937"/>
                  </a:lnTo>
                  <a:lnTo>
                    <a:pt x="9395" y="534"/>
                  </a:lnTo>
                  <a:lnTo>
                    <a:pt x="7565" y="240"/>
                  </a:lnTo>
                  <a:lnTo>
                    <a:pt x="5661" y="60"/>
                  </a:lnTo>
                  <a:lnTo>
                    <a:pt x="3695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" name="Google Shape;212;p9"/>
            <p:cNvSpPr/>
            <p:nvPr/>
          </p:nvSpPr>
          <p:spPr>
            <a:xfrm>
              <a:off x="278117" y="147733"/>
              <a:ext cx="246157" cy="3313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309" y="0"/>
                  </a:moveTo>
                  <a:lnTo>
                    <a:pt x="0" y="0"/>
                  </a:lnTo>
                  <a:lnTo>
                    <a:pt x="1344" y="409"/>
                  </a:lnTo>
                  <a:lnTo>
                    <a:pt x="3246" y="1584"/>
                  </a:lnTo>
                  <a:lnTo>
                    <a:pt x="6239" y="3937"/>
                  </a:lnTo>
                  <a:lnTo>
                    <a:pt x="8430" y="6470"/>
                  </a:lnTo>
                  <a:lnTo>
                    <a:pt x="9921" y="9157"/>
                  </a:lnTo>
                  <a:lnTo>
                    <a:pt x="10818" y="11976"/>
                  </a:lnTo>
                  <a:lnTo>
                    <a:pt x="11224" y="14903"/>
                  </a:lnTo>
                  <a:lnTo>
                    <a:pt x="11243" y="17915"/>
                  </a:lnTo>
                  <a:lnTo>
                    <a:pt x="10981" y="20988"/>
                  </a:lnTo>
                  <a:lnTo>
                    <a:pt x="10961" y="21159"/>
                  </a:lnTo>
                  <a:lnTo>
                    <a:pt x="10665" y="21310"/>
                  </a:lnTo>
                  <a:lnTo>
                    <a:pt x="10365" y="21600"/>
                  </a:lnTo>
                  <a:lnTo>
                    <a:pt x="21340" y="21600"/>
                  </a:lnTo>
                  <a:lnTo>
                    <a:pt x="21393" y="21343"/>
                  </a:lnTo>
                  <a:lnTo>
                    <a:pt x="21600" y="18192"/>
                  </a:lnTo>
                  <a:lnTo>
                    <a:pt x="21367" y="15144"/>
                  </a:lnTo>
                  <a:lnTo>
                    <a:pt x="20704" y="12193"/>
                  </a:lnTo>
                  <a:lnTo>
                    <a:pt x="19635" y="9358"/>
                  </a:lnTo>
                  <a:lnTo>
                    <a:pt x="18182" y="6655"/>
                  </a:lnTo>
                  <a:lnTo>
                    <a:pt x="16369" y="4099"/>
                  </a:lnTo>
                  <a:lnTo>
                    <a:pt x="14217" y="1709"/>
                  </a:lnTo>
                  <a:lnTo>
                    <a:pt x="12309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3" name="Google Shape;213;p9"/>
          <p:cNvGrpSpPr/>
          <p:nvPr/>
        </p:nvGrpSpPr>
        <p:grpSpPr>
          <a:xfrm>
            <a:off x="2233027" y="444030"/>
            <a:ext cx="712763" cy="353068"/>
            <a:chOff x="0" y="0"/>
            <a:chExt cx="712762" cy="353067"/>
          </a:xfrm>
        </p:grpSpPr>
        <p:sp>
          <p:nvSpPr>
            <p:cNvPr id="214" name="Google Shape;214;p9"/>
            <p:cNvSpPr/>
            <p:nvPr/>
          </p:nvSpPr>
          <p:spPr>
            <a:xfrm>
              <a:off x="0" y="0"/>
              <a:ext cx="551161" cy="3530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874" y="0"/>
                  </a:moveTo>
                  <a:lnTo>
                    <a:pt x="14074" y="28"/>
                  </a:lnTo>
                  <a:lnTo>
                    <a:pt x="12263" y="393"/>
                  </a:lnTo>
                  <a:lnTo>
                    <a:pt x="10395" y="1138"/>
                  </a:lnTo>
                  <a:lnTo>
                    <a:pt x="8629" y="2226"/>
                  </a:lnTo>
                  <a:lnTo>
                    <a:pt x="6981" y="3632"/>
                  </a:lnTo>
                  <a:lnTo>
                    <a:pt x="5465" y="5331"/>
                  </a:lnTo>
                  <a:lnTo>
                    <a:pt x="4097" y="7298"/>
                  </a:lnTo>
                  <a:lnTo>
                    <a:pt x="2892" y="9510"/>
                  </a:lnTo>
                  <a:lnTo>
                    <a:pt x="1864" y="11940"/>
                  </a:lnTo>
                  <a:lnTo>
                    <a:pt x="1030" y="14566"/>
                  </a:lnTo>
                  <a:lnTo>
                    <a:pt x="403" y="17362"/>
                  </a:lnTo>
                  <a:lnTo>
                    <a:pt x="0" y="20303"/>
                  </a:lnTo>
                  <a:lnTo>
                    <a:pt x="15" y="20752"/>
                  </a:lnTo>
                  <a:lnTo>
                    <a:pt x="681" y="21600"/>
                  </a:lnTo>
                  <a:lnTo>
                    <a:pt x="1070" y="21600"/>
                  </a:lnTo>
                  <a:lnTo>
                    <a:pt x="1379" y="21197"/>
                  </a:lnTo>
                  <a:lnTo>
                    <a:pt x="1433" y="20636"/>
                  </a:lnTo>
                  <a:lnTo>
                    <a:pt x="1851" y="17685"/>
                  </a:lnTo>
                  <a:lnTo>
                    <a:pt x="2517" y="14900"/>
                  </a:lnTo>
                  <a:lnTo>
                    <a:pt x="3412" y="12312"/>
                  </a:lnTo>
                  <a:lnTo>
                    <a:pt x="4516" y="9951"/>
                  </a:lnTo>
                  <a:lnTo>
                    <a:pt x="5812" y="7847"/>
                  </a:lnTo>
                  <a:lnTo>
                    <a:pt x="7280" y="6030"/>
                  </a:lnTo>
                  <a:lnTo>
                    <a:pt x="8902" y="4533"/>
                  </a:lnTo>
                  <a:lnTo>
                    <a:pt x="10659" y="3384"/>
                  </a:lnTo>
                  <a:lnTo>
                    <a:pt x="12532" y="2614"/>
                  </a:lnTo>
                  <a:lnTo>
                    <a:pt x="14355" y="2266"/>
                  </a:lnTo>
                  <a:lnTo>
                    <a:pt x="21600" y="2266"/>
                  </a:lnTo>
                  <a:lnTo>
                    <a:pt x="21030" y="1830"/>
                  </a:lnTo>
                  <a:lnTo>
                    <a:pt x="19368" y="912"/>
                  </a:lnTo>
                  <a:lnTo>
                    <a:pt x="17644" y="298"/>
                  </a:lnTo>
                  <a:lnTo>
                    <a:pt x="15874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" name="Google Shape;215;p9"/>
            <p:cNvSpPr/>
            <p:nvPr/>
          </p:nvSpPr>
          <p:spPr>
            <a:xfrm>
              <a:off x="366289" y="37042"/>
              <a:ext cx="346473" cy="16467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525" y="0"/>
                  </a:moveTo>
                  <a:lnTo>
                    <a:pt x="0" y="0"/>
                  </a:lnTo>
                  <a:lnTo>
                    <a:pt x="2873" y="59"/>
                  </a:lnTo>
                  <a:lnTo>
                    <a:pt x="5687" y="893"/>
                  </a:lnTo>
                  <a:lnTo>
                    <a:pt x="8410" y="2474"/>
                  </a:lnTo>
                  <a:lnTo>
                    <a:pt x="11009" y="4773"/>
                  </a:lnTo>
                  <a:lnTo>
                    <a:pt x="13451" y="7760"/>
                  </a:lnTo>
                  <a:lnTo>
                    <a:pt x="15704" y="11407"/>
                  </a:lnTo>
                  <a:lnTo>
                    <a:pt x="17734" y="15684"/>
                  </a:lnTo>
                  <a:lnTo>
                    <a:pt x="19509" y="20564"/>
                  </a:lnTo>
                  <a:lnTo>
                    <a:pt x="19833" y="21244"/>
                  </a:lnTo>
                  <a:lnTo>
                    <a:pt x="20242" y="21596"/>
                  </a:lnTo>
                  <a:lnTo>
                    <a:pt x="20683" y="21600"/>
                  </a:lnTo>
                  <a:lnTo>
                    <a:pt x="21106" y="21237"/>
                  </a:lnTo>
                  <a:lnTo>
                    <a:pt x="21429" y="20556"/>
                  </a:lnTo>
                  <a:lnTo>
                    <a:pt x="21597" y="19696"/>
                  </a:lnTo>
                  <a:lnTo>
                    <a:pt x="21600" y="18767"/>
                  </a:lnTo>
                  <a:lnTo>
                    <a:pt x="21427" y="17877"/>
                  </a:lnTo>
                  <a:lnTo>
                    <a:pt x="19675" y="12996"/>
                  </a:lnTo>
                  <a:lnTo>
                    <a:pt x="17691" y="8651"/>
                  </a:lnTo>
                  <a:lnTo>
                    <a:pt x="15499" y="4859"/>
                  </a:lnTo>
                  <a:lnTo>
                    <a:pt x="13137" y="1662"/>
                  </a:lnTo>
                  <a:lnTo>
                    <a:pt x="11525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6" name="Google Shape;216;p9"/>
          <p:cNvGrpSpPr/>
          <p:nvPr/>
        </p:nvGrpSpPr>
        <p:grpSpPr>
          <a:xfrm>
            <a:off x="2392971" y="619967"/>
            <a:ext cx="404705" cy="173295"/>
            <a:chOff x="0" y="0"/>
            <a:chExt cx="404704" cy="173293"/>
          </a:xfrm>
        </p:grpSpPr>
        <p:sp>
          <p:nvSpPr>
            <p:cNvPr id="217" name="Google Shape;217;p9"/>
            <p:cNvSpPr/>
            <p:nvPr/>
          </p:nvSpPr>
          <p:spPr>
            <a:xfrm>
              <a:off x="0" y="0"/>
              <a:ext cx="364243" cy="17329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295" y="0"/>
                  </a:moveTo>
                  <a:lnTo>
                    <a:pt x="10583" y="711"/>
                  </a:lnTo>
                  <a:lnTo>
                    <a:pt x="7979" y="2464"/>
                  </a:lnTo>
                  <a:lnTo>
                    <a:pt x="5583" y="5174"/>
                  </a:lnTo>
                  <a:lnTo>
                    <a:pt x="3442" y="8763"/>
                  </a:lnTo>
                  <a:lnTo>
                    <a:pt x="1604" y="13152"/>
                  </a:lnTo>
                  <a:lnTo>
                    <a:pt x="114" y="18263"/>
                  </a:lnTo>
                  <a:lnTo>
                    <a:pt x="0" y="19145"/>
                  </a:lnTo>
                  <a:lnTo>
                    <a:pt x="54" y="20021"/>
                  </a:lnTo>
                  <a:lnTo>
                    <a:pt x="260" y="20791"/>
                  </a:lnTo>
                  <a:lnTo>
                    <a:pt x="603" y="21355"/>
                  </a:lnTo>
                  <a:lnTo>
                    <a:pt x="760" y="21521"/>
                  </a:lnTo>
                  <a:lnTo>
                    <a:pt x="928" y="21600"/>
                  </a:lnTo>
                  <a:lnTo>
                    <a:pt x="1495" y="21600"/>
                  </a:lnTo>
                  <a:lnTo>
                    <a:pt x="1881" y="21135"/>
                  </a:lnTo>
                  <a:lnTo>
                    <a:pt x="2074" y="20329"/>
                  </a:lnTo>
                  <a:lnTo>
                    <a:pt x="3725" y="14914"/>
                  </a:lnTo>
                  <a:lnTo>
                    <a:pt x="5825" y="10500"/>
                  </a:lnTo>
                  <a:lnTo>
                    <a:pt x="8294" y="7222"/>
                  </a:lnTo>
                  <a:lnTo>
                    <a:pt x="11055" y="5210"/>
                  </a:lnTo>
                  <a:lnTo>
                    <a:pt x="13961" y="4596"/>
                  </a:lnTo>
                  <a:lnTo>
                    <a:pt x="21600" y="4596"/>
                  </a:lnTo>
                  <a:lnTo>
                    <a:pt x="21218" y="4062"/>
                  </a:lnTo>
                  <a:lnTo>
                    <a:pt x="18671" y="1706"/>
                  </a:lnTo>
                  <a:lnTo>
                    <a:pt x="16011" y="342"/>
                  </a:lnTo>
                  <a:lnTo>
                    <a:pt x="13295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" name="Google Shape;218;p9"/>
            <p:cNvSpPr/>
            <p:nvPr/>
          </p:nvSpPr>
          <p:spPr>
            <a:xfrm>
              <a:off x="235419" y="36872"/>
              <a:ext cx="169285" cy="5518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437" y="0"/>
                  </a:moveTo>
                  <a:lnTo>
                    <a:pt x="0" y="0"/>
                  </a:lnTo>
                  <a:lnTo>
                    <a:pt x="6232" y="2487"/>
                  </a:lnTo>
                  <a:lnTo>
                    <a:pt x="12233" y="9231"/>
                  </a:lnTo>
                  <a:lnTo>
                    <a:pt x="17790" y="20077"/>
                  </a:lnTo>
                  <a:lnTo>
                    <a:pt x="18625" y="21382"/>
                  </a:lnTo>
                  <a:lnTo>
                    <a:pt x="19526" y="21600"/>
                  </a:lnTo>
                  <a:lnTo>
                    <a:pt x="20388" y="20765"/>
                  </a:lnTo>
                  <a:lnTo>
                    <a:pt x="21103" y="18914"/>
                  </a:lnTo>
                  <a:lnTo>
                    <a:pt x="21529" y="16356"/>
                  </a:lnTo>
                  <a:lnTo>
                    <a:pt x="21600" y="13590"/>
                  </a:lnTo>
                  <a:lnTo>
                    <a:pt x="21328" y="10945"/>
                  </a:lnTo>
                  <a:lnTo>
                    <a:pt x="20725" y="8748"/>
                  </a:lnTo>
                  <a:lnTo>
                    <a:pt x="16437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9" name="Google Shape;219;p9"/>
          <p:cNvGrpSpPr/>
          <p:nvPr/>
        </p:nvGrpSpPr>
        <p:grpSpPr>
          <a:xfrm>
            <a:off x="2135759" y="5406456"/>
            <a:ext cx="549798" cy="417463"/>
            <a:chOff x="0" y="0"/>
            <a:chExt cx="549796" cy="417462"/>
          </a:xfrm>
        </p:grpSpPr>
        <p:sp>
          <p:nvSpPr>
            <p:cNvPr id="220" name="Google Shape;220;p9"/>
            <p:cNvSpPr/>
            <p:nvPr/>
          </p:nvSpPr>
          <p:spPr>
            <a:xfrm>
              <a:off x="518820" y="241833"/>
              <a:ext cx="30976" cy="17562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188" y="0"/>
                  </a:moveTo>
                  <a:lnTo>
                    <a:pt x="0" y="0"/>
                  </a:lnTo>
                  <a:lnTo>
                    <a:pt x="4428" y="20958"/>
                  </a:lnTo>
                  <a:lnTo>
                    <a:pt x="8236" y="21600"/>
                  </a:lnTo>
                  <a:lnTo>
                    <a:pt x="13054" y="21600"/>
                  </a:lnTo>
                  <a:lnTo>
                    <a:pt x="17899" y="21567"/>
                  </a:lnTo>
                  <a:lnTo>
                    <a:pt x="21600" y="20864"/>
                  </a:lnTo>
                  <a:lnTo>
                    <a:pt x="17188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" name="Google Shape;221;p9"/>
            <p:cNvSpPr/>
            <p:nvPr/>
          </p:nvSpPr>
          <p:spPr>
            <a:xfrm>
              <a:off x="352767" y="135534"/>
              <a:ext cx="77279" cy="18679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996" y="0"/>
                  </a:moveTo>
                  <a:lnTo>
                    <a:pt x="110" y="0"/>
                  </a:lnTo>
                  <a:lnTo>
                    <a:pt x="0" y="20607"/>
                  </a:lnTo>
                  <a:lnTo>
                    <a:pt x="632" y="21071"/>
                  </a:lnTo>
                  <a:lnTo>
                    <a:pt x="2712" y="21590"/>
                  </a:lnTo>
                  <a:lnTo>
                    <a:pt x="4001" y="21600"/>
                  </a:lnTo>
                  <a:lnTo>
                    <a:pt x="21600" y="17739"/>
                  </a:lnTo>
                  <a:lnTo>
                    <a:pt x="6904" y="17739"/>
                  </a:lnTo>
                  <a:lnTo>
                    <a:pt x="6996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" name="Google Shape;222;p9"/>
            <p:cNvSpPr/>
            <p:nvPr/>
          </p:nvSpPr>
          <p:spPr>
            <a:xfrm>
              <a:off x="377469" y="208876"/>
              <a:ext cx="166000" cy="8006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634" y="0"/>
                  </a:moveTo>
                  <a:lnTo>
                    <a:pt x="15572" y="4465"/>
                  </a:lnTo>
                  <a:lnTo>
                    <a:pt x="0" y="21600"/>
                  </a:lnTo>
                  <a:lnTo>
                    <a:pt x="6841" y="21600"/>
                  </a:lnTo>
                  <a:lnTo>
                    <a:pt x="18393" y="8892"/>
                  </a:lnTo>
                  <a:lnTo>
                    <a:pt x="21600" y="8892"/>
                  </a:lnTo>
                  <a:lnTo>
                    <a:pt x="21480" y="2203"/>
                  </a:lnTo>
                  <a:lnTo>
                    <a:pt x="21177" y="1162"/>
                  </a:lnTo>
                  <a:lnTo>
                    <a:pt x="20220" y="21"/>
                  </a:lnTo>
                  <a:lnTo>
                    <a:pt x="19634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" name="Google Shape;223;p9"/>
            <p:cNvSpPr/>
            <p:nvPr/>
          </p:nvSpPr>
          <p:spPr>
            <a:xfrm>
              <a:off x="160477" y="33197"/>
              <a:ext cx="87288" cy="19221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113" y="0"/>
                  </a:moveTo>
                  <a:lnTo>
                    <a:pt x="0" y="0"/>
                  </a:lnTo>
                  <a:lnTo>
                    <a:pt x="3108" y="20724"/>
                  </a:lnTo>
                  <a:lnTo>
                    <a:pt x="3702" y="21145"/>
                  </a:lnTo>
                  <a:lnTo>
                    <a:pt x="5522" y="21600"/>
                  </a:lnTo>
                  <a:lnTo>
                    <a:pt x="6627" y="21600"/>
                  </a:lnTo>
                  <a:lnTo>
                    <a:pt x="21600" y="17916"/>
                  </a:lnTo>
                  <a:lnTo>
                    <a:pt x="8800" y="17916"/>
                  </a:lnTo>
                  <a:lnTo>
                    <a:pt x="6113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" name="Google Shape;224;p9"/>
            <p:cNvSpPr/>
            <p:nvPr/>
          </p:nvSpPr>
          <p:spPr>
            <a:xfrm>
              <a:off x="196037" y="101917"/>
              <a:ext cx="181814" cy="9071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894" y="0"/>
                  </a:moveTo>
                  <a:lnTo>
                    <a:pt x="0" y="21600"/>
                  </a:lnTo>
                  <a:lnTo>
                    <a:pt x="6145" y="21600"/>
                  </a:lnTo>
                  <a:lnTo>
                    <a:pt x="18667" y="8004"/>
                  </a:lnTo>
                  <a:lnTo>
                    <a:pt x="21594" y="8004"/>
                  </a:lnTo>
                  <a:lnTo>
                    <a:pt x="21600" y="2044"/>
                  </a:lnTo>
                  <a:lnTo>
                    <a:pt x="21328" y="1086"/>
                  </a:lnTo>
                  <a:lnTo>
                    <a:pt x="20441" y="21"/>
                  </a:lnTo>
                  <a:lnTo>
                    <a:pt x="19894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" name="Google Shape;225;p9"/>
            <p:cNvSpPr/>
            <p:nvPr/>
          </p:nvSpPr>
          <p:spPr>
            <a:xfrm>
              <a:off x="0" y="0"/>
              <a:ext cx="185182" cy="11578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244" y="0"/>
                  </a:moveTo>
                  <a:lnTo>
                    <a:pt x="19721" y="7"/>
                  </a:lnTo>
                  <a:lnTo>
                    <a:pt x="244" y="17598"/>
                  </a:lnTo>
                  <a:lnTo>
                    <a:pt x="0" y="19001"/>
                  </a:lnTo>
                  <a:lnTo>
                    <a:pt x="782" y="21212"/>
                  </a:lnTo>
                  <a:lnTo>
                    <a:pt x="1659" y="21600"/>
                  </a:lnTo>
                  <a:lnTo>
                    <a:pt x="18718" y="6193"/>
                  </a:lnTo>
                  <a:lnTo>
                    <a:pt x="21600" y="6193"/>
                  </a:lnTo>
                  <a:lnTo>
                    <a:pt x="21398" y="1455"/>
                  </a:lnTo>
                  <a:lnTo>
                    <a:pt x="21114" y="746"/>
                  </a:lnTo>
                  <a:lnTo>
                    <a:pt x="20244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6" name="Google Shape;226;p9"/>
          <p:cNvGrpSpPr/>
          <p:nvPr/>
        </p:nvGrpSpPr>
        <p:grpSpPr>
          <a:xfrm>
            <a:off x="799099" y="6328519"/>
            <a:ext cx="414083" cy="273894"/>
            <a:chOff x="0" y="0"/>
            <a:chExt cx="414081" cy="273893"/>
          </a:xfrm>
        </p:grpSpPr>
        <p:sp>
          <p:nvSpPr>
            <p:cNvPr id="227" name="Google Shape;227;p9"/>
            <p:cNvSpPr/>
            <p:nvPr/>
          </p:nvSpPr>
          <p:spPr>
            <a:xfrm>
              <a:off x="0" y="0"/>
              <a:ext cx="414081" cy="27389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646" y="0"/>
                  </a:moveTo>
                  <a:lnTo>
                    <a:pt x="5751" y="2616"/>
                  </a:lnTo>
                  <a:lnTo>
                    <a:pt x="5843" y="4953"/>
                  </a:lnTo>
                  <a:lnTo>
                    <a:pt x="5947" y="7349"/>
                  </a:lnTo>
                  <a:lnTo>
                    <a:pt x="6072" y="9720"/>
                  </a:lnTo>
                  <a:lnTo>
                    <a:pt x="6085" y="10735"/>
                  </a:lnTo>
                  <a:lnTo>
                    <a:pt x="5962" y="11621"/>
                  </a:lnTo>
                  <a:lnTo>
                    <a:pt x="5653" y="12380"/>
                  </a:lnTo>
                  <a:lnTo>
                    <a:pt x="5104" y="13008"/>
                  </a:lnTo>
                  <a:lnTo>
                    <a:pt x="4734" y="13362"/>
                  </a:lnTo>
                  <a:lnTo>
                    <a:pt x="4384" y="13772"/>
                  </a:lnTo>
                  <a:lnTo>
                    <a:pt x="4042" y="14207"/>
                  </a:lnTo>
                  <a:lnTo>
                    <a:pt x="3699" y="14635"/>
                  </a:lnTo>
                  <a:lnTo>
                    <a:pt x="0" y="19028"/>
                  </a:lnTo>
                  <a:lnTo>
                    <a:pt x="370" y="19206"/>
                  </a:lnTo>
                  <a:lnTo>
                    <a:pt x="603" y="19337"/>
                  </a:lnTo>
                  <a:lnTo>
                    <a:pt x="5312" y="21196"/>
                  </a:lnTo>
                  <a:lnTo>
                    <a:pt x="6413" y="21600"/>
                  </a:lnTo>
                  <a:lnTo>
                    <a:pt x="21600" y="21600"/>
                  </a:lnTo>
                  <a:lnTo>
                    <a:pt x="21324" y="21080"/>
                  </a:lnTo>
                  <a:lnTo>
                    <a:pt x="20478" y="19463"/>
                  </a:lnTo>
                  <a:lnTo>
                    <a:pt x="19632" y="17917"/>
                  </a:lnTo>
                  <a:lnTo>
                    <a:pt x="18748" y="16464"/>
                  </a:lnTo>
                  <a:lnTo>
                    <a:pt x="17988" y="15043"/>
                  </a:lnTo>
                  <a:lnTo>
                    <a:pt x="17580" y="13576"/>
                  </a:lnTo>
                  <a:lnTo>
                    <a:pt x="17537" y="11987"/>
                  </a:lnTo>
                  <a:lnTo>
                    <a:pt x="17870" y="10197"/>
                  </a:lnTo>
                  <a:lnTo>
                    <a:pt x="18317" y="8330"/>
                  </a:lnTo>
                  <a:lnTo>
                    <a:pt x="18691" y="6367"/>
                  </a:lnTo>
                  <a:lnTo>
                    <a:pt x="12138" y="6367"/>
                  </a:lnTo>
                  <a:lnTo>
                    <a:pt x="11754" y="6205"/>
                  </a:lnTo>
                  <a:lnTo>
                    <a:pt x="11364" y="5844"/>
                  </a:lnTo>
                  <a:lnTo>
                    <a:pt x="10759" y="5175"/>
                  </a:lnTo>
                  <a:lnTo>
                    <a:pt x="10139" y="4535"/>
                  </a:lnTo>
                  <a:lnTo>
                    <a:pt x="8884" y="3282"/>
                  </a:lnTo>
                  <a:lnTo>
                    <a:pt x="5646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" name="Google Shape;228;p9"/>
            <p:cNvSpPr/>
            <p:nvPr/>
          </p:nvSpPr>
          <p:spPr>
            <a:xfrm>
              <a:off x="232683" y="30174"/>
              <a:ext cx="138881" cy="5056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20601" y="852"/>
                  </a:lnTo>
                  <a:lnTo>
                    <a:pt x="19957" y="1280"/>
                  </a:lnTo>
                  <a:lnTo>
                    <a:pt x="10897" y="10991"/>
                  </a:lnTo>
                  <a:lnTo>
                    <a:pt x="6692" y="15579"/>
                  </a:lnTo>
                  <a:lnTo>
                    <a:pt x="2502" y="20312"/>
                  </a:lnTo>
                  <a:lnTo>
                    <a:pt x="1193" y="21446"/>
                  </a:lnTo>
                  <a:lnTo>
                    <a:pt x="0" y="21600"/>
                  </a:lnTo>
                  <a:lnTo>
                    <a:pt x="19538" y="21600"/>
                  </a:lnTo>
                  <a:lnTo>
                    <a:pt x="20534" y="10984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9" name="Google Shape;229;p9"/>
          <p:cNvGrpSpPr/>
          <p:nvPr/>
        </p:nvGrpSpPr>
        <p:grpSpPr>
          <a:xfrm>
            <a:off x="780827" y="2267631"/>
            <a:ext cx="712771" cy="353074"/>
            <a:chOff x="0" y="0"/>
            <a:chExt cx="712769" cy="353073"/>
          </a:xfrm>
        </p:grpSpPr>
        <p:sp>
          <p:nvSpPr>
            <p:cNvPr id="230" name="Google Shape;230;p9"/>
            <p:cNvSpPr/>
            <p:nvPr/>
          </p:nvSpPr>
          <p:spPr>
            <a:xfrm>
              <a:off x="0" y="0"/>
              <a:ext cx="551217" cy="35307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873" y="0"/>
                  </a:moveTo>
                  <a:lnTo>
                    <a:pt x="14073" y="28"/>
                  </a:lnTo>
                  <a:lnTo>
                    <a:pt x="12261" y="392"/>
                  </a:lnTo>
                  <a:lnTo>
                    <a:pt x="10394" y="1138"/>
                  </a:lnTo>
                  <a:lnTo>
                    <a:pt x="8629" y="2226"/>
                  </a:lnTo>
                  <a:lnTo>
                    <a:pt x="6980" y="3632"/>
                  </a:lnTo>
                  <a:lnTo>
                    <a:pt x="5465" y="5331"/>
                  </a:lnTo>
                  <a:lnTo>
                    <a:pt x="4097" y="7298"/>
                  </a:lnTo>
                  <a:lnTo>
                    <a:pt x="2892" y="9510"/>
                  </a:lnTo>
                  <a:lnTo>
                    <a:pt x="1864" y="11941"/>
                  </a:lnTo>
                  <a:lnTo>
                    <a:pt x="1030" y="14566"/>
                  </a:lnTo>
                  <a:lnTo>
                    <a:pt x="403" y="17362"/>
                  </a:lnTo>
                  <a:lnTo>
                    <a:pt x="0" y="20303"/>
                  </a:lnTo>
                  <a:lnTo>
                    <a:pt x="15" y="20752"/>
                  </a:lnTo>
                  <a:lnTo>
                    <a:pt x="681" y="21600"/>
                  </a:lnTo>
                  <a:lnTo>
                    <a:pt x="1070" y="21600"/>
                  </a:lnTo>
                  <a:lnTo>
                    <a:pt x="1379" y="21197"/>
                  </a:lnTo>
                  <a:lnTo>
                    <a:pt x="1433" y="20636"/>
                  </a:lnTo>
                  <a:lnTo>
                    <a:pt x="1851" y="17685"/>
                  </a:lnTo>
                  <a:lnTo>
                    <a:pt x="2517" y="14901"/>
                  </a:lnTo>
                  <a:lnTo>
                    <a:pt x="3411" y="12312"/>
                  </a:lnTo>
                  <a:lnTo>
                    <a:pt x="4516" y="9951"/>
                  </a:lnTo>
                  <a:lnTo>
                    <a:pt x="5811" y="7847"/>
                  </a:lnTo>
                  <a:lnTo>
                    <a:pt x="7280" y="6031"/>
                  </a:lnTo>
                  <a:lnTo>
                    <a:pt x="8902" y="4533"/>
                  </a:lnTo>
                  <a:lnTo>
                    <a:pt x="10658" y="3384"/>
                  </a:lnTo>
                  <a:lnTo>
                    <a:pt x="12531" y="2614"/>
                  </a:lnTo>
                  <a:lnTo>
                    <a:pt x="14353" y="2267"/>
                  </a:lnTo>
                  <a:lnTo>
                    <a:pt x="21600" y="2267"/>
                  </a:lnTo>
                  <a:lnTo>
                    <a:pt x="21029" y="1830"/>
                  </a:lnTo>
                  <a:lnTo>
                    <a:pt x="19367" y="912"/>
                  </a:lnTo>
                  <a:lnTo>
                    <a:pt x="17643" y="298"/>
                  </a:lnTo>
                  <a:lnTo>
                    <a:pt x="15873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" name="Google Shape;231;p9"/>
            <p:cNvSpPr/>
            <p:nvPr/>
          </p:nvSpPr>
          <p:spPr>
            <a:xfrm>
              <a:off x="366289" y="37062"/>
              <a:ext cx="346480" cy="16467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529" y="0"/>
                  </a:moveTo>
                  <a:lnTo>
                    <a:pt x="0" y="0"/>
                  </a:lnTo>
                  <a:lnTo>
                    <a:pt x="2873" y="60"/>
                  </a:lnTo>
                  <a:lnTo>
                    <a:pt x="5688" y="895"/>
                  </a:lnTo>
                  <a:lnTo>
                    <a:pt x="8411" y="2476"/>
                  </a:lnTo>
                  <a:lnTo>
                    <a:pt x="11009" y="4774"/>
                  </a:lnTo>
                  <a:lnTo>
                    <a:pt x="13451" y="7761"/>
                  </a:lnTo>
                  <a:lnTo>
                    <a:pt x="15704" y="11407"/>
                  </a:lnTo>
                  <a:lnTo>
                    <a:pt x="17734" y="15684"/>
                  </a:lnTo>
                  <a:lnTo>
                    <a:pt x="19509" y="20563"/>
                  </a:lnTo>
                  <a:lnTo>
                    <a:pt x="19832" y="21242"/>
                  </a:lnTo>
                  <a:lnTo>
                    <a:pt x="20241" y="21595"/>
                  </a:lnTo>
                  <a:lnTo>
                    <a:pt x="20682" y="21600"/>
                  </a:lnTo>
                  <a:lnTo>
                    <a:pt x="21106" y="21236"/>
                  </a:lnTo>
                  <a:lnTo>
                    <a:pt x="21429" y="20555"/>
                  </a:lnTo>
                  <a:lnTo>
                    <a:pt x="21597" y="19695"/>
                  </a:lnTo>
                  <a:lnTo>
                    <a:pt x="21600" y="18766"/>
                  </a:lnTo>
                  <a:lnTo>
                    <a:pt x="21427" y="17876"/>
                  </a:lnTo>
                  <a:lnTo>
                    <a:pt x="19675" y="12995"/>
                  </a:lnTo>
                  <a:lnTo>
                    <a:pt x="17692" y="8650"/>
                  </a:lnTo>
                  <a:lnTo>
                    <a:pt x="15500" y="4858"/>
                  </a:lnTo>
                  <a:lnTo>
                    <a:pt x="13138" y="1660"/>
                  </a:lnTo>
                  <a:lnTo>
                    <a:pt x="11529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2" name="Google Shape;232;p9"/>
          <p:cNvGrpSpPr/>
          <p:nvPr/>
        </p:nvGrpSpPr>
        <p:grpSpPr>
          <a:xfrm>
            <a:off x="940764" y="2443562"/>
            <a:ext cx="404718" cy="173299"/>
            <a:chOff x="0" y="0"/>
            <a:chExt cx="404716" cy="173298"/>
          </a:xfrm>
        </p:grpSpPr>
        <p:sp>
          <p:nvSpPr>
            <p:cNvPr id="233" name="Google Shape;233;p9"/>
            <p:cNvSpPr/>
            <p:nvPr/>
          </p:nvSpPr>
          <p:spPr>
            <a:xfrm>
              <a:off x="0" y="0"/>
              <a:ext cx="364263" cy="17329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296" y="0"/>
                  </a:moveTo>
                  <a:lnTo>
                    <a:pt x="10584" y="711"/>
                  </a:lnTo>
                  <a:lnTo>
                    <a:pt x="7980" y="2464"/>
                  </a:lnTo>
                  <a:lnTo>
                    <a:pt x="5584" y="5174"/>
                  </a:lnTo>
                  <a:lnTo>
                    <a:pt x="3443" y="8763"/>
                  </a:lnTo>
                  <a:lnTo>
                    <a:pt x="1604" y="13152"/>
                  </a:lnTo>
                  <a:lnTo>
                    <a:pt x="114" y="18263"/>
                  </a:lnTo>
                  <a:lnTo>
                    <a:pt x="0" y="19146"/>
                  </a:lnTo>
                  <a:lnTo>
                    <a:pt x="54" y="20021"/>
                  </a:lnTo>
                  <a:lnTo>
                    <a:pt x="260" y="20791"/>
                  </a:lnTo>
                  <a:lnTo>
                    <a:pt x="602" y="21355"/>
                  </a:lnTo>
                  <a:lnTo>
                    <a:pt x="760" y="21521"/>
                  </a:lnTo>
                  <a:lnTo>
                    <a:pt x="927" y="21600"/>
                  </a:lnTo>
                  <a:lnTo>
                    <a:pt x="1495" y="21600"/>
                  </a:lnTo>
                  <a:lnTo>
                    <a:pt x="1881" y="21135"/>
                  </a:lnTo>
                  <a:lnTo>
                    <a:pt x="2074" y="20329"/>
                  </a:lnTo>
                  <a:lnTo>
                    <a:pt x="3726" y="14914"/>
                  </a:lnTo>
                  <a:lnTo>
                    <a:pt x="5826" y="10501"/>
                  </a:lnTo>
                  <a:lnTo>
                    <a:pt x="8295" y="7222"/>
                  </a:lnTo>
                  <a:lnTo>
                    <a:pt x="11055" y="5210"/>
                  </a:lnTo>
                  <a:lnTo>
                    <a:pt x="13961" y="4597"/>
                  </a:lnTo>
                  <a:lnTo>
                    <a:pt x="21600" y="4597"/>
                  </a:lnTo>
                  <a:lnTo>
                    <a:pt x="21218" y="4063"/>
                  </a:lnTo>
                  <a:lnTo>
                    <a:pt x="18672" y="1706"/>
                  </a:lnTo>
                  <a:lnTo>
                    <a:pt x="16012" y="341"/>
                  </a:lnTo>
                  <a:lnTo>
                    <a:pt x="13296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" name="Google Shape;234;p9"/>
            <p:cNvSpPr/>
            <p:nvPr/>
          </p:nvSpPr>
          <p:spPr>
            <a:xfrm>
              <a:off x="235443" y="36878"/>
              <a:ext cx="169273" cy="5518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438" y="0"/>
                  </a:moveTo>
                  <a:lnTo>
                    <a:pt x="0" y="0"/>
                  </a:lnTo>
                  <a:lnTo>
                    <a:pt x="6233" y="2488"/>
                  </a:lnTo>
                  <a:lnTo>
                    <a:pt x="12232" y="9233"/>
                  </a:lnTo>
                  <a:lnTo>
                    <a:pt x="17789" y="20077"/>
                  </a:lnTo>
                  <a:lnTo>
                    <a:pt x="18623" y="21384"/>
                  </a:lnTo>
                  <a:lnTo>
                    <a:pt x="19524" y="21600"/>
                  </a:lnTo>
                  <a:lnTo>
                    <a:pt x="20386" y="20764"/>
                  </a:lnTo>
                  <a:lnTo>
                    <a:pt x="21103" y="18914"/>
                  </a:lnTo>
                  <a:lnTo>
                    <a:pt x="21529" y="16356"/>
                  </a:lnTo>
                  <a:lnTo>
                    <a:pt x="21600" y="13590"/>
                  </a:lnTo>
                  <a:lnTo>
                    <a:pt x="21328" y="10945"/>
                  </a:lnTo>
                  <a:lnTo>
                    <a:pt x="20725" y="8747"/>
                  </a:lnTo>
                  <a:lnTo>
                    <a:pt x="16438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5" name="Google Shape;235;p9"/>
          <p:cNvGrpSpPr/>
          <p:nvPr/>
        </p:nvGrpSpPr>
        <p:grpSpPr>
          <a:xfrm>
            <a:off x="2991344" y="544774"/>
            <a:ext cx="1724326" cy="1457201"/>
            <a:chOff x="0" y="0"/>
            <a:chExt cx="1724325" cy="1457199"/>
          </a:xfrm>
        </p:grpSpPr>
        <p:sp>
          <p:nvSpPr>
            <p:cNvPr id="236" name="Google Shape;236;p9"/>
            <p:cNvSpPr/>
            <p:nvPr/>
          </p:nvSpPr>
          <p:spPr>
            <a:xfrm>
              <a:off x="1611020" y="1411559"/>
              <a:ext cx="113305" cy="4564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6132" y="3127"/>
                  </a:lnTo>
                  <a:lnTo>
                    <a:pt x="9462" y="5714"/>
                  </a:lnTo>
                  <a:lnTo>
                    <a:pt x="2879" y="7030"/>
                  </a:lnTo>
                  <a:lnTo>
                    <a:pt x="1256" y="7198"/>
                  </a:lnTo>
                  <a:lnTo>
                    <a:pt x="0" y="10594"/>
                  </a:lnTo>
                  <a:lnTo>
                    <a:pt x="133" y="18535"/>
                  </a:lnTo>
                  <a:lnTo>
                    <a:pt x="1433" y="21600"/>
                  </a:lnTo>
                  <a:lnTo>
                    <a:pt x="3080" y="21600"/>
                  </a:lnTo>
                  <a:lnTo>
                    <a:pt x="10124" y="20196"/>
                  </a:lnTo>
                  <a:lnTo>
                    <a:pt x="17209" y="17453"/>
                  </a:lnTo>
                  <a:lnTo>
                    <a:pt x="21600" y="14947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" name="Google Shape;237;p9"/>
            <p:cNvSpPr/>
            <p:nvPr/>
          </p:nvSpPr>
          <p:spPr>
            <a:xfrm>
              <a:off x="1337322" y="1330502"/>
              <a:ext cx="161113" cy="1067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825" y="0"/>
                  </a:moveTo>
                  <a:lnTo>
                    <a:pt x="1520" y="108"/>
                  </a:lnTo>
                  <a:lnTo>
                    <a:pt x="0" y="2677"/>
                  </a:lnTo>
                  <a:lnTo>
                    <a:pt x="72" y="4644"/>
                  </a:lnTo>
                  <a:lnTo>
                    <a:pt x="4977" y="10742"/>
                  </a:lnTo>
                  <a:lnTo>
                    <a:pt x="9287" y="15008"/>
                  </a:lnTo>
                  <a:lnTo>
                    <a:pt x="13838" y="18577"/>
                  </a:lnTo>
                  <a:lnTo>
                    <a:pt x="18615" y="21436"/>
                  </a:lnTo>
                  <a:lnTo>
                    <a:pt x="19058" y="21600"/>
                  </a:lnTo>
                  <a:lnTo>
                    <a:pt x="20139" y="21600"/>
                  </a:lnTo>
                  <a:lnTo>
                    <a:pt x="20943" y="20780"/>
                  </a:lnTo>
                  <a:lnTo>
                    <a:pt x="21600" y="17855"/>
                  </a:lnTo>
                  <a:lnTo>
                    <a:pt x="21019" y="16085"/>
                  </a:lnTo>
                  <a:lnTo>
                    <a:pt x="19942" y="15533"/>
                  </a:lnTo>
                  <a:lnTo>
                    <a:pt x="15552" y="12908"/>
                  </a:lnTo>
                  <a:lnTo>
                    <a:pt x="11369" y="9626"/>
                  </a:lnTo>
                  <a:lnTo>
                    <a:pt x="7405" y="5701"/>
                  </a:lnTo>
                  <a:lnTo>
                    <a:pt x="3674" y="1146"/>
                  </a:lnTo>
                  <a:lnTo>
                    <a:pt x="2825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" name="Google Shape;238;p9"/>
            <p:cNvSpPr/>
            <p:nvPr/>
          </p:nvSpPr>
          <p:spPr>
            <a:xfrm>
              <a:off x="0" y="1086332"/>
              <a:ext cx="50166" cy="17847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932" y="0"/>
                  </a:moveTo>
                  <a:lnTo>
                    <a:pt x="5702" y="6072"/>
                  </a:lnTo>
                  <a:lnTo>
                    <a:pt x="1890" y="15017"/>
                  </a:lnTo>
                  <a:lnTo>
                    <a:pt x="0" y="20598"/>
                  </a:lnTo>
                  <a:lnTo>
                    <a:pt x="2701" y="21503"/>
                  </a:lnTo>
                  <a:lnTo>
                    <a:pt x="6545" y="21600"/>
                  </a:lnTo>
                  <a:lnTo>
                    <a:pt x="10341" y="21600"/>
                  </a:lnTo>
                  <a:lnTo>
                    <a:pt x="13228" y="20871"/>
                  </a:lnTo>
                  <a:lnTo>
                    <a:pt x="13534" y="19903"/>
                  </a:lnTo>
                  <a:lnTo>
                    <a:pt x="15079" y="15405"/>
                  </a:lnTo>
                  <a:lnTo>
                    <a:pt x="16849" y="10958"/>
                  </a:lnTo>
                  <a:lnTo>
                    <a:pt x="18838" y="6577"/>
                  </a:lnTo>
                  <a:lnTo>
                    <a:pt x="21042" y="2276"/>
                  </a:lnTo>
                  <a:lnTo>
                    <a:pt x="21600" y="1259"/>
                  </a:lnTo>
                  <a:lnTo>
                    <a:pt x="19112" y="307"/>
                  </a:lnTo>
                  <a:lnTo>
                    <a:pt x="11932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" name="Google Shape;239;p9"/>
            <p:cNvSpPr/>
            <p:nvPr/>
          </p:nvSpPr>
          <p:spPr>
            <a:xfrm>
              <a:off x="1187704" y="1081062"/>
              <a:ext cx="90628" cy="16828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185" y="0"/>
                  </a:moveTo>
                  <a:lnTo>
                    <a:pt x="1244" y="481"/>
                  </a:lnTo>
                  <a:lnTo>
                    <a:pt x="0" y="1539"/>
                  </a:lnTo>
                  <a:lnTo>
                    <a:pt x="451" y="2603"/>
                  </a:lnTo>
                  <a:lnTo>
                    <a:pt x="5895" y="11820"/>
                  </a:lnTo>
                  <a:lnTo>
                    <a:pt x="9727" y="16295"/>
                  </a:lnTo>
                  <a:lnTo>
                    <a:pt x="14284" y="20659"/>
                  </a:lnTo>
                  <a:lnTo>
                    <a:pt x="16179" y="21600"/>
                  </a:lnTo>
                  <a:lnTo>
                    <a:pt x="18071" y="21600"/>
                  </a:lnTo>
                  <a:lnTo>
                    <a:pt x="18730" y="21506"/>
                  </a:lnTo>
                  <a:lnTo>
                    <a:pt x="21061" y="20736"/>
                  </a:lnTo>
                  <a:lnTo>
                    <a:pt x="21600" y="19518"/>
                  </a:lnTo>
                  <a:lnTo>
                    <a:pt x="20534" y="18588"/>
                  </a:lnTo>
                  <a:lnTo>
                    <a:pt x="16275" y="14507"/>
                  </a:lnTo>
                  <a:lnTo>
                    <a:pt x="12693" y="10327"/>
                  </a:lnTo>
                  <a:lnTo>
                    <a:pt x="9801" y="6063"/>
                  </a:lnTo>
                  <a:lnTo>
                    <a:pt x="7609" y="1729"/>
                  </a:lnTo>
                  <a:lnTo>
                    <a:pt x="7162" y="665"/>
                  </a:lnTo>
                  <a:lnTo>
                    <a:pt x="5185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" name="Google Shape;240;p9"/>
            <p:cNvSpPr/>
            <p:nvPr/>
          </p:nvSpPr>
          <p:spPr>
            <a:xfrm>
              <a:off x="44195" y="798118"/>
              <a:ext cx="73039" cy="17504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470" y="0"/>
                  </a:moveTo>
                  <a:lnTo>
                    <a:pt x="8980" y="5843"/>
                  </a:lnTo>
                  <a:lnTo>
                    <a:pt x="3170" y="14722"/>
                  </a:lnTo>
                  <a:lnTo>
                    <a:pt x="0" y="20299"/>
                  </a:lnTo>
                  <a:lnTo>
                    <a:pt x="1532" y="21318"/>
                  </a:lnTo>
                  <a:lnTo>
                    <a:pt x="4327" y="21584"/>
                  </a:lnTo>
                  <a:lnTo>
                    <a:pt x="4669" y="21600"/>
                  </a:lnTo>
                  <a:lnTo>
                    <a:pt x="7080" y="21600"/>
                  </a:lnTo>
                  <a:lnTo>
                    <a:pt x="8954" y="21003"/>
                  </a:lnTo>
                  <a:lnTo>
                    <a:pt x="9439" y="20122"/>
                  </a:lnTo>
                  <a:lnTo>
                    <a:pt x="12004" y="15648"/>
                  </a:lnTo>
                  <a:lnTo>
                    <a:pt x="14765" y="11244"/>
                  </a:lnTo>
                  <a:lnTo>
                    <a:pt x="17711" y="6927"/>
                  </a:lnTo>
                  <a:lnTo>
                    <a:pt x="20830" y="2711"/>
                  </a:lnTo>
                  <a:lnTo>
                    <a:pt x="21600" y="1713"/>
                  </a:lnTo>
                  <a:lnTo>
                    <a:pt x="20282" y="643"/>
                  </a:lnTo>
                  <a:lnTo>
                    <a:pt x="15470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" name="Google Shape;241;p9"/>
            <p:cNvSpPr/>
            <p:nvPr/>
          </p:nvSpPr>
          <p:spPr>
            <a:xfrm>
              <a:off x="1180503" y="790511"/>
              <a:ext cx="69139" cy="17592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398" y="0"/>
                  </a:moveTo>
                  <a:lnTo>
                    <a:pt x="7601" y="6041"/>
                  </a:lnTo>
                  <a:lnTo>
                    <a:pt x="4345" y="10584"/>
                  </a:lnTo>
                  <a:lnTo>
                    <a:pt x="281" y="19507"/>
                  </a:lnTo>
                  <a:lnTo>
                    <a:pt x="0" y="20546"/>
                  </a:lnTo>
                  <a:lnTo>
                    <a:pt x="1908" y="21478"/>
                  </a:lnTo>
                  <a:lnTo>
                    <a:pt x="4729" y="21597"/>
                  </a:lnTo>
                  <a:lnTo>
                    <a:pt x="4900" y="21600"/>
                  </a:lnTo>
                  <a:lnTo>
                    <a:pt x="7499" y="21600"/>
                  </a:lnTo>
                  <a:lnTo>
                    <a:pt x="9586" y="20881"/>
                  </a:lnTo>
                  <a:lnTo>
                    <a:pt x="9852" y="19911"/>
                  </a:lnTo>
                  <a:lnTo>
                    <a:pt x="11384" y="15724"/>
                  </a:lnTo>
                  <a:lnTo>
                    <a:pt x="13700" y="11469"/>
                  </a:lnTo>
                  <a:lnTo>
                    <a:pt x="16794" y="7161"/>
                  </a:lnTo>
                  <a:lnTo>
                    <a:pt x="20656" y="2815"/>
                  </a:lnTo>
                  <a:lnTo>
                    <a:pt x="21600" y="1838"/>
                  </a:lnTo>
                  <a:lnTo>
                    <a:pt x="20358" y="747"/>
                  </a:lnTo>
                  <a:lnTo>
                    <a:pt x="15398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" name="Google Shape;242;p9"/>
            <p:cNvSpPr/>
            <p:nvPr/>
          </p:nvSpPr>
          <p:spPr>
            <a:xfrm>
              <a:off x="134467" y="528116"/>
              <a:ext cx="101881" cy="16456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960" y="0"/>
                  </a:moveTo>
                  <a:lnTo>
                    <a:pt x="11225" y="5480"/>
                  </a:lnTo>
                  <a:lnTo>
                    <a:pt x="4049" y="14236"/>
                  </a:lnTo>
                  <a:lnTo>
                    <a:pt x="0" y="19791"/>
                  </a:lnTo>
                  <a:lnTo>
                    <a:pt x="757" y="20983"/>
                  </a:lnTo>
                  <a:lnTo>
                    <a:pt x="2833" y="21547"/>
                  </a:lnTo>
                  <a:lnTo>
                    <a:pt x="3277" y="21600"/>
                  </a:lnTo>
                  <a:lnTo>
                    <a:pt x="4973" y="21600"/>
                  </a:lnTo>
                  <a:lnTo>
                    <a:pt x="6172" y="21147"/>
                  </a:lnTo>
                  <a:lnTo>
                    <a:pt x="6707" y="20388"/>
                  </a:lnTo>
                  <a:lnTo>
                    <a:pt x="9953" y="15963"/>
                  </a:lnTo>
                  <a:lnTo>
                    <a:pt x="13373" y="11635"/>
                  </a:lnTo>
                  <a:lnTo>
                    <a:pt x="16956" y="7418"/>
                  </a:lnTo>
                  <a:lnTo>
                    <a:pt x="20690" y="3327"/>
                  </a:lnTo>
                  <a:lnTo>
                    <a:pt x="21600" y="2365"/>
                  </a:lnTo>
                  <a:lnTo>
                    <a:pt x="21078" y="1127"/>
                  </a:lnTo>
                  <a:lnTo>
                    <a:pt x="17960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" name="Google Shape;243;p9"/>
            <p:cNvSpPr/>
            <p:nvPr/>
          </p:nvSpPr>
          <p:spPr>
            <a:xfrm>
              <a:off x="1280541" y="538251"/>
              <a:ext cx="121082" cy="15287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094" y="0"/>
                  </a:moveTo>
                  <a:lnTo>
                    <a:pt x="12122" y="5302"/>
                  </a:lnTo>
                  <a:lnTo>
                    <a:pt x="4306" y="13932"/>
                  </a:lnTo>
                  <a:lnTo>
                    <a:pt x="0" y="19310"/>
                  </a:lnTo>
                  <a:lnTo>
                    <a:pt x="405" y="20651"/>
                  </a:lnTo>
                  <a:lnTo>
                    <a:pt x="2148" y="21496"/>
                  </a:lnTo>
                  <a:lnTo>
                    <a:pt x="2644" y="21600"/>
                  </a:lnTo>
                  <a:lnTo>
                    <a:pt x="4058" y="21600"/>
                  </a:lnTo>
                  <a:lnTo>
                    <a:pt x="4959" y="21230"/>
                  </a:lnTo>
                  <a:lnTo>
                    <a:pt x="5478" y="20559"/>
                  </a:lnTo>
                  <a:lnTo>
                    <a:pt x="8887" y="16334"/>
                  </a:lnTo>
                  <a:lnTo>
                    <a:pt x="12558" y="12127"/>
                  </a:lnTo>
                  <a:lnTo>
                    <a:pt x="16478" y="7953"/>
                  </a:lnTo>
                  <a:lnTo>
                    <a:pt x="20635" y="3828"/>
                  </a:lnTo>
                  <a:lnTo>
                    <a:pt x="21600" y="2902"/>
                  </a:lnTo>
                  <a:lnTo>
                    <a:pt x="21435" y="1531"/>
                  </a:lnTo>
                  <a:lnTo>
                    <a:pt x="19094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4" name="Google Shape;244;p9"/>
            <p:cNvSpPr/>
            <p:nvPr/>
          </p:nvSpPr>
          <p:spPr>
            <a:xfrm>
              <a:off x="1470977" y="382600"/>
              <a:ext cx="173153" cy="8429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908" y="0"/>
                  </a:moveTo>
                  <a:lnTo>
                    <a:pt x="14577" y="3500"/>
                  </a:lnTo>
                  <a:lnTo>
                    <a:pt x="5823" y="10211"/>
                  </a:lnTo>
                  <a:lnTo>
                    <a:pt x="1413" y="14037"/>
                  </a:lnTo>
                  <a:lnTo>
                    <a:pt x="0" y="17242"/>
                  </a:lnTo>
                  <a:lnTo>
                    <a:pt x="743" y="20718"/>
                  </a:lnTo>
                  <a:lnTo>
                    <a:pt x="1446" y="21600"/>
                  </a:lnTo>
                  <a:lnTo>
                    <a:pt x="2443" y="21600"/>
                  </a:lnTo>
                  <a:lnTo>
                    <a:pt x="2706" y="21493"/>
                  </a:lnTo>
                  <a:lnTo>
                    <a:pt x="2956" y="21265"/>
                  </a:lnTo>
                  <a:lnTo>
                    <a:pt x="7263" y="17527"/>
                  </a:lnTo>
                  <a:lnTo>
                    <a:pt x="11551" y="14094"/>
                  </a:lnTo>
                  <a:lnTo>
                    <a:pt x="15806" y="10976"/>
                  </a:lnTo>
                  <a:lnTo>
                    <a:pt x="20014" y="8185"/>
                  </a:lnTo>
                  <a:lnTo>
                    <a:pt x="21028" y="7547"/>
                  </a:lnTo>
                  <a:lnTo>
                    <a:pt x="21600" y="5340"/>
                  </a:lnTo>
                  <a:lnTo>
                    <a:pt x="20981" y="1178"/>
                  </a:lnTo>
                  <a:lnTo>
                    <a:pt x="19908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" name="Google Shape;245;p9"/>
            <p:cNvSpPr/>
            <p:nvPr/>
          </p:nvSpPr>
          <p:spPr>
            <a:xfrm>
              <a:off x="284060" y="296938"/>
              <a:ext cx="133212" cy="1419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112" y="0"/>
                  </a:moveTo>
                  <a:lnTo>
                    <a:pt x="12844" y="4879"/>
                  </a:lnTo>
                  <a:lnTo>
                    <a:pt x="4695" y="13355"/>
                  </a:lnTo>
                  <a:lnTo>
                    <a:pt x="0" y="18836"/>
                  </a:lnTo>
                  <a:lnTo>
                    <a:pt x="194" y="20309"/>
                  </a:lnTo>
                  <a:lnTo>
                    <a:pt x="1738" y="21438"/>
                  </a:lnTo>
                  <a:lnTo>
                    <a:pt x="2278" y="21600"/>
                  </a:lnTo>
                  <a:lnTo>
                    <a:pt x="3559" y="21600"/>
                  </a:lnTo>
                  <a:lnTo>
                    <a:pt x="4294" y="21291"/>
                  </a:lnTo>
                  <a:lnTo>
                    <a:pt x="4786" y="20699"/>
                  </a:lnTo>
                  <a:lnTo>
                    <a:pt x="8519" y="16370"/>
                  </a:lnTo>
                  <a:lnTo>
                    <a:pt x="12403" y="12180"/>
                  </a:lnTo>
                  <a:lnTo>
                    <a:pt x="16425" y="8145"/>
                  </a:lnTo>
                  <a:lnTo>
                    <a:pt x="20570" y="4279"/>
                  </a:lnTo>
                  <a:lnTo>
                    <a:pt x="21567" y="3384"/>
                  </a:lnTo>
                  <a:lnTo>
                    <a:pt x="21600" y="1900"/>
                  </a:lnTo>
                  <a:lnTo>
                    <a:pt x="19691" y="29"/>
                  </a:lnTo>
                  <a:lnTo>
                    <a:pt x="18112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" name="Google Shape;246;p9"/>
            <p:cNvSpPr/>
            <p:nvPr/>
          </p:nvSpPr>
          <p:spPr>
            <a:xfrm>
              <a:off x="496658" y="126389"/>
              <a:ext cx="161571" cy="10908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337" y="0"/>
                  </a:moveTo>
                  <a:lnTo>
                    <a:pt x="13869" y="4257"/>
                  </a:lnTo>
                  <a:lnTo>
                    <a:pt x="5268" y="11919"/>
                  </a:lnTo>
                  <a:lnTo>
                    <a:pt x="219" y="17030"/>
                  </a:lnTo>
                  <a:lnTo>
                    <a:pt x="0" y="18932"/>
                  </a:lnTo>
                  <a:lnTo>
                    <a:pt x="1056" y="21150"/>
                  </a:lnTo>
                  <a:lnTo>
                    <a:pt x="1691" y="21600"/>
                  </a:lnTo>
                  <a:lnTo>
                    <a:pt x="2749" y="21600"/>
                  </a:lnTo>
                  <a:lnTo>
                    <a:pt x="3163" y="21419"/>
                  </a:lnTo>
                  <a:lnTo>
                    <a:pt x="3523" y="21039"/>
                  </a:lnTo>
                  <a:lnTo>
                    <a:pt x="7519" y="17024"/>
                  </a:lnTo>
                  <a:lnTo>
                    <a:pt x="11637" y="13205"/>
                  </a:lnTo>
                  <a:lnTo>
                    <a:pt x="15863" y="9593"/>
                  </a:lnTo>
                  <a:lnTo>
                    <a:pt x="20182" y="6202"/>
                  </a:lnTo>
                  <a:lnTo>
                    <a:pt x="21196" y="5440"/>
                  </a:lnTo>
                  <a:lnTo>
                    <a:pt x="21600" y="3604"/>
                  </a:lnTo>
                  <a:lnTo>
                    <a:pt x="20573" y="599"/>
                  </a:lnTo>
                  <a:lnTo>
                    <a:pt x="19337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" name="Google Shape;247;p9"/>
            <p:cNvSpPr/>
            <p:nvPr/>
          </p:nvSpPr>
          <p:spPr>
            <a:xfrm>
              <a:off x="1629206" y="70269"/>
              <a:ext cx="95119" cy="7061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565" y="0"/>
                  </a:moveTo>
                  <a:lnTo>
                    <a:pt x="1514" y="1111"/>
                  </a:lnTo>
                  <a:lnTo>
                    <a:pt x="0" y="5894"/>
                  </a:lnTo>
                  <a:lnTo>
                    <a:pt x="825" y="8660"/>
                  </a:lnTo>
                  <a:lnTo>
                    <a:pt x="2604" y="9681"/>
                  </a:lnTo>
                  <a:lnTo>
                    <a:pt x="10405" y="14320"/>
                  </a:lnTo>
                  <a:lnTo>
                    <a:pt x="17989" y="19145"/>
                  </a:lnTo>
                  <a:lnTo>
                    <a:pt x="21600" y="21600"/>
                  </a:lnTo>
                  <a:lnTo>
                    <a:pt x="21600" y="11048"/>
                  </a:lnTo>
                  <a:lnTo>
                    <a:pt x="21070" y="10687"/>
                  </a:lnTo>
                  <a:lnTo>
                    <a:pt x="13317" y="5754"/>
                  </a:lnTo>
                  <a:lnTo>
                    <a:pt x="5347" y="1014"/>
                  </a:lnTo>
                  <a:lnTo>
                    <a:pt x="3565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8" name="Google Shape;248;p9"/>
            <p:cNvSpPr/>
            <p:nvPr/>
          </p:nvSpPr>
          <p:spPr>
            <a:xfrm>
              <a:off x="759333" y="29730"/>
              <a:ext cx="176518" cy="720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162" y="0"/>
                  </a:moveTo>
                  <a:lnTo>
                    <a:pt x="14619" y="3117"/>
                  </a:lnTo>
                  <a:lnTo>
                    <a:pt x="5784" y="9158"/>
                  </a:lnTo>
                  <a:lnTo>
                    <a:pt x="519" y="13454"/>
                  </a:lnTo>
                  <a:lnTo>
                    <a:pt x="0" y="16086"/>
                  </a:lnTo>
                  <a:lnTo>
                    <a:pt x="612" y="20404"/>
                  </a:lnTo>
                  <a:lnTo>
                    <a:pt x="1341" y="21600"/>
                  </a:lnTo>
                  <a:lnTo>
                    <a:pt x="2326" y="21600"/>
                  </a:lnTo>
                  <a:lnTo>
                    <a:pt x="2535" y="21516"/>
                  </a:lnTo>
                  <a:lnTo>
                    <a:pt x="2740" y="21341"/>
                  </a:lnTo>
                  <a:lnTo>
                    <a:pt x="6912" y="17970"/>
                  </a:lnTo>
                  <a:lnTo>
                    <a:pt x="11179" y="14880"/>
                  </a:lnTo>
                  <a:lnTo>
                    <a:pt x="15526" y="12080"/>
                  </a:lnTo>
                  <a:lnTo>
                    <a:pt x="19937" y="9581"/>
                  </a:lnTo>
                  <a:lnTo>
                    <a:pt x="20955" y="9045"/>
                  </a:lnTo>
                  <a:lnTo>
                    <a:pt x="21600" y="6588"/>
                  </a:lnTo>
                  <a:lnTo>
                    <a:pt x="21162" y="1603"/>
                  </a:lnTo>
                  <a:lnTo>
                    <a:pt x="20162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9" name="Google Shape;249;p9"/>
            <p:cNvSpPr/>
            <p:nvPr/>
          </p:nvSpPr>
          <p:spPr>
            <a:xfrm>
              <a:off x="1344434" y="5067"/>
              <a:ext cx="179325" cy="509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0" y="0"/>
                  </a:moveTo>
                  <a:lnTo>
                    <a:pt x="171" y="2673"/>
                  </a:lnTo>
                  <a:lnTo>
                    <a:pt x="0" y="9868"/>
                  </a:lnTo>
                  <a:lnTo>
                    <a:pt x="757" y="13026"/>
                  </a:lnTo>
                  <a:lnTo>
                    <a:pt x="1779" y="13333"/>
                  </a:lnTo>
                  <a:lnTo>
                    <a:pt x="7203" y="15217"/>
                  </a:lnTo>
                  <a:lnTo>
                    <a:pt x="11970" y="17335"/>
                  </a:lnTo>
                  <a:lnTo>
                    <a:pt x="16009" y="19491"/>
                  </a:lnTo>
                  <a:lnTo>
                    <a:pt x="19364" y="21563"/>
                  </a:lnTo>
                  <a:lnTo>
                    <a:pt x="19478" y="21600"/>
                  </a:lnTo>
                  <a:lnTo>
                    <a:pt x="20467" y="21600"/>
                  </a:lnTo>
                  <a:lnTo>
                    <a:pt x="21245" y="19407"/>
                  </a:lnTo>
                  <a:lnTo>
                    <a:pt x="21600" y="12713"/>
                  </a:lnTo>
                  <a:lnTo>
                    <a:pt x="20936" y="9302"/>
                  </a:lnTo>
                  <a:lnTo>
                    <a:pt x="12493" y="4394"/>
                  </a:lnTo>
                  <a:lnTo>
                    <a:pt x="7625" y="2230"/>
                  </a:lnTo>
                  <a:lnTo>
                    <a:pt x="2090" y="307"/>
                  </a:lnTo>
                  <a:lnTo>
                    <a:pt x="1080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0" name="Google Shape;250;p9"/>
            <p:cNvSpPr/>
            <p:nvPr/>
          </p:nvSpPr>
          <p:spPr>
            <a:xfrm>
              <a:off x="1048842" y="0"/>
              <a:ext cx="179388" cy="3888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757" y="0"/>
                  </a:moveTo>
                  <a:lnTo>
                    <a:pt x="19725" y="0"/>
                  </a:lnTo>
                  <a:lnTo>
                    <a:pt x="15181" y="396"/>
                  </a:lnTo>
                  <a:lnTo>
                    <a:pt x="6181" y="2670"/>
                  </a:lnTo>
                  <a:lnTo>
                    <a:pt x="740" y="5030"/>
                  </a:lnTo>
                  <a:lnTo>
                    <a:pt x="0" y="9241"/>
                  </a:lnTo>
                  <a:lnTo>
                    <a:pt x="208" y="18334"/>
                  </a:lnTo>
                  <a:lnTo>
                    <a:pt x="1011" y="21600"/>
                  </a:lnTo>
                  <a:lnTo>
                    <a:pt x="2014" y="21600"/>
                  </a:lnTo>
                  <a:lnTo>
                    <a:pt x="2080" y="21586"/>
                  </a:lnTo>
                  <a:lnTo>
                    <a:pt x="6478" y="19723"/>
                  </a:lnTo>
                  <a:lnTo>
                    <a:pt x="10867" y="18367"/>
                  </a:lnTo>
                  <a:lnTo>
                    <a:pt x="15296" y="17494"/>
                  </a:lnTo>
                  <a:lnTo>
                    <a:pt x="19751" y="17106"/>
                  </a:lnTo>
                  <a:lnTo>
                    <a:pt x="20776" y="17078"/>
                  </a:lnTo>
                  <a:lnTo>
                    <a:pt x="21600" y="13219"/>
                  </a:lnTo>
                  <a:lnTo>
                    <a:pt x="21586" y="3795"/>
                  </a:lnTo>
                  <a:lnTo>
                    <a:pt x="20757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1" name="Google Shape;251;p9"/>
          <p:cNvGrpSpPr/>
          <p:nvPr/>
        </p:nvGrpSpPr>
        <p:grpSpPr>
          <a:xfrm>
            <a:off x="2589468" y="1874390"/>
            <a:ext cx="865819" cy="865790"/>
            <a:chOff x="0" y="0"/>
            <a:chExt cx="865818" cy="865788"/>
          </a:xfrm>
        </p:grpSpPr>
        <p:sp>
          <p:nvSpPr>
            <p:cNvPr id="252" name="Google Shape;252;p9"/>
            <p:cNvSpPr/>
            <p:nvPr/>
          </p:nvSpPr>
          <p:spPr>
            <a:xfrm>
              <a:off x="0" y="0"/>
              <a:ext cx="859804" cy="86578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970" y="0"/>
                  </a:moveTo>
                  <a:lnTo>
                    <a:pt x="9859" y="55"/>
                  </a:lnTo>
                  <a:lnTo>
                    <a:pt x="8753" y="225"/>
                  </a:lnTo>
                  <a:lnTo>
                    <a:pt x="7661" y="510"/>
                  </a:lnTo>
                  <a:lnTo>
                    <a:pt x="6591" y="911"/>
                  </a:lnTo>
                  <a:lnTo>
                    <a:pt x="5553" y="1429"/>
                  </a:lnTo>
                  <a:lnTo>
                    <a:pt x="4554" y="2064"/>
                  </a:lnTo>
                  <a:lnTo>
                    <a:pt x="3603" y="2817"/>
                  </a:lnTo>
                  <a:lnTo>
                    <a:pt x="2766" y="3637"/>
                  </a:lnTo>
                  <a:lnTo>
                    <a:pt x="2038" y="4525"/>
                  </a:lnTo>
                  <a:lnTo>
                    <a:pt x="1420" y="5470"/>
                  </a:lnTo>
                  <a:lnTo>
                    <a:pt x="912" y="6463"/>
                  </a:lnTo>
                  <a:lnTo>
                    <a:pt x="516" y="7496"/>
                  </a:lnTo>
                  <a:lnTo>
                    <a:pt x="232" y="8560"/>
                  </a:lnTo>
                  <a:lnTo>
                    <a:pt x="60" y="9645"/>
                  </a:lnTo>
                  <a:lnTo>
                    <a:pt x="0" y="10742"/>
                  </a:lnTo>
                  <a:lnTo>
                    <a:pt x="53" y="11842"/>
                  </a:lnTo>
                  <a:lnTo>
                    <a:pt x="220" y="12937"/>
                  </a:lnTo>
                  <a:lnTo>
                    <a:pt x="502" y="14016"/>
                  </a:lnTo>
                  <a:lnTo>
                    <a:pt x="897" y="15071"/>
                  </a:lnTo>
                  <a:lnTo>
                    <a:pt x="1408" y="16093"/>
                  </a:lnTo>
                  <a:lnTo>
                    <a:pt x="2035" y="17072"/>
                  </a:lnTo>
                  <a:lnTo>
                    <a:pt x="2777" y="18000"/>
                  </a:lnTo>
                  <a:lnTo>
                    <a:pt x="3603" y="18831"/>
                  </a:lnTo>
                  <a:lnTo>
                    <a:pt x="4498" y="19554"/>
                  </a:lnTo>
                  <a:lnTo>
                    <a:pt x="5452" y="20169"/>
                  </a:lnTo>
                  <a:lnTo>
                    <a:pt x="6457" y="20675"/>
                  </a:lnTo>
                  <a:lnTo>
                    <a:pt x="7502" y="21072"/>
                  </a:lnTo>
                  <a:lnTo>
                    <a:pt x="8579" y="21358"/>
                  </a:lnTo>
                  <a:lnTo>
                    <a:pt x="9676" y="21535"/>
                  </a:lnTo>
                  <a:lnTo>
                    <a:pt x="10786" y="21600"/>
                  </a:lnTo>
                  <a:lnTo>
                    <a:pt x="11898" y="21554"/>
                  </a:lnTo>
                  <a:lnTo>
                    <a:pt x="13003" y="21395"/>
                  </a:lnTo>
                  <a:lnTo>
                    <a:pt x="14091" y="21124"/>
                  </a:lnTo>
                  <a:lnTo>
                    <a:pt x="15153" y="20739"/>
                  </a:lnTo>
                  <a:lnTo>
                    <a:pt x="16179" y="20241"/>
                  </a:lnTo>
                  <a:lnTo>
                    <a:pt x="17159" y="19628"/>
                  </a:lnTo>
                  <a:lnTo>
                    <a:pt x="18085" y="18901"/>
                  </a:lnTo>
                  <a:lnTo>
                    <a:pt x="18931" y="18073"/>
                  </a:lnTo>
                  <a:lnTo>
                    <a:pt x="19668" y="17179"/>
                  </a:lnTo>
                  <a:lnTo>
                    <a:pt x="20294" y="16227"/>
                  </a:lnTo>
                  <a:lnTo>
                    <a:pt x="20810" y="15227"/>
                  </a:lnTo>
                  <a:lnTo>
                    <a:pt x="21214" y="14187"/>
                  </a:lnTo>
                  <a:lnTo>
                    <a:pt x="21506" y="13118"/>
                  </a:lnTo>
                  <a:lnTo>
                    <a:pt x="21600" y="12544"/>
                  </a:lnTo>
                  <a:lnTo>
                    <a:pt x="4336" y="12544"/>
                  </a:lnTo>
                  <a:lnTo>
                    <a:pt x="3652" y="12444"/>
                  </a:lnTo>
                  <a:lnTo>
                    <a:pt x="2427" y="12026"/>
                  </a:lnTo>
                  <a:lnTo>
                    <a:pt x="2271" y="10933"/>
                  </a:lnTo>
                  <a:lnTo>
                    <a:pt x="2386" y="9699"/>
                  </a:lnTo>
                  <a:lnTo>
                    <a:pt x="2704" y="8591"/>
                  </a:lnTo>
                  <a:lnTo>
                    <a:pt x="3199" y="7594"/>
                  </a:lnTo>
                  <a:lnTo>
                    <a:pt x="3845" y="6689"/>
                  </a:lnTo>
                  <a:lnTo>
                    <a:pt x="4615" y="5863"/>
                  </a:lnTo>
                  <a:lnTo>
                    <a:pt x="5482" y="5097"/>
                  </a:lnTo>
                  <a:lnTo>
                    <a:pt x="6421" y="4376"/>
                  </a:lnTo>
                  <a:lnTo>
                    <a:pt x="6474" y="4337"/>
                  </a:lnTo>
                  <a:lnTo>
                    <a:pt x="19550" y="4337"/>
                  </a:lnTo>
                  <a:lnTo>
                    <a:pt x="19001" y="3650"/>
                  </a:lnTo>
                  <a:lnTo>
                    <a:pt x="18161" y="2801"/>
                  </a:lnTo>
                  <a:lnTo>
                    <a:pt x="17257" y="2063"/>
                  </a:lnTo>
                  <a:lnTo>
                    <a:pt x="16298" y="1437"/>
                  </a:lnTo>
                  <a:lnTo>
                    <a:pt x="15291" y="923"/>
                  </a:lnTo>
                  <a:lnTo>
                    <a:pt x="14246" y="522"/>
                  </a:lnTo>
                  <a:lnTo>
                    <a:pt x="13172" y="234"/>
                  </a:lnTo>
                  <a:lnTo>
                    <a:pt x="12077" y="60"/>
                  </a:lnTo>
                  <a:lnTo>
                    <a:pt x="10970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" name="Google Shape;253;p9"/>
            <p:cNvSpPr/>
            <p:nvPr/>
          </p:nvSpPr>
          <p:spPr>
            <a:xfrm>
              <a:off x="172177" y="174476"/>
              <a:ext cx="693641" cy="32830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887" y="0"/>
                  </a:moveTo>
                  <a:lnTo>
                    <a:pt x="2961" y="0"/>
                  </a:lnTo>
                  <a:lnTo>
                    <a:pt x="2088" y="2789"/>
                  </a:lnTo>
                  <a:lnTo>
                    <a:pt x="1372" y="5670"/>
                  </a:lnTo>
                  <a:lnTo>
                    <a:pt x="808" y="8648"/>
                  </a:lnTo>
                  <a:lnTo>
                    <a:pt x="394" y="11726"/>
                  </a:lnTo>
                  <a:lnTo>
                    <a:pt x="126" y="14907"/>
                  </a:lnTo>
                  <a:lnTo>
                    <a:pt x="0" y="18198"/>
                  </a:lnTo>
                  <a:lnTo>
                    <a:pt x="13" y="21600"/>
                  </a:lnTo>
                  <a:lnTo>
                    <a:pt x="21413" y="21600"/>
                  </a:lnTo>
                  <a:lnTo>
                    <a:pt x="21518" y="20235"/>
                  </a:lnTo>
                  <a:lnTo>
                    <a:pt x="21600" y="17333"/>
                  </a:lnTo>
                  <a:lnTo>
                    <a:pt x="21541" y="14420"/>
                  </a:lnTo>
                  <a:lnTo>
                    <a:pt x="21341" y="11524"/>
                  </a:lnTo>
                  <a:lnTo>
                    <a:pt x="20998" y="8669"/>
                  </a:lnTo>
                  <a:lnTo>
                    <a:pt x="20512" y="5880"/>
                  </a:lnTo>
                  <a:lnTo>
                    <a:pt x="19883" y="3180"/>
                  </a:lnTo>
                  <a:lnTo>
                    <a:pt x="19110" y="594"/>
                  </a:lnTo>
                  <a:lnTo>
                    <a:pt x="18887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" name="Google Shape;254;p9"/>
            <p:cNvSpPr/>
            <p:nvPr/>
          </p:nvSpPr>
          <p:spPr>
            <a:xfrm>
              <a:off x="257689" y="167998"/>
              <a:ext cx="520994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580" y="0"/>
                  </a:moveTo>
                  <a:lnTo>
                    <a:pt x="0" y="0"/>
                  </a:lnTo>
                  <a:lnTo>
                    <a:pt x="165" y="21600"/>
                  </a:lnTo>
                  <a:lnTo>
                    <a:pt x="397" y="13579"/>
                  </a:lnTo>
                  <a:lnTo>
                    <a:pt x="21600" y="13579"/>
                  </a:lnTo>
                  <a:lnTo>
                    <a:pt x="2158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5" name="Google Shape;255;p9"/>
          <p:cNvGrpSpPr/>
          <p:nvPr/>
        </p:nvGrpSpPr>
        <p:grpSpPr>
          <a:xfrm>
            <a:off x="1143762" y="5447697"/>
            <a:ext cx="393536" cy="393537"/>
            <a:chOff x="0" y="0"/>
            <a:chExt cx="393535" cy="393535"/>
          </a:xfrm>
        </p:grpSpPr>
        <p:sp>
          <p:nvSpPr>
            <p:cNvPr id="256" name="Google Shape;256;p9"/>
            <p:cNvSpPr/>
            <p:nvPr/>
          </p:nvSpPr>
          <p:spPr>
            <a:xfrm>
              <a:off x="0" y="0"/>
              <a:ext cx="391111" cy="39353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935" y="0"/>
                  </a:moveTo>
                  <a:lnTo>
                    <a:pt x="8426" y="275"/>
                  </a:lnTo>
                  <a:lnTo>
                    <a:pt x="6126" y="1071"/>
                  </a:lnTo>
                  <a:lnTo>
                    <a:pt x="4098" y="2324"/>
                  </a:lnTo>
                  <a:lnTo>
                    <a:pt x="2407" y="3973"/>
                  </a:lnTo>
                  <a:lnTo>
                    <a:pt x="1117" y="5953"/>
                  </a:lnTo>
                  <a:lnTo>
                    <a:pt x="293" y="8203"/>
                  </a:lnTo>
                  <a:lnTo>
                    <a:pt x="0" y="10660"/>
                  </a:lnTo>
                  <a:lnTo>
                    <a:pt x="275" y="13195"/>
                  </a:lnTo>
                  <a:lnTo>
                    <a:pt x="1072" y="15507"/>
                  </a:lnTo>
                  <a:lnTo>
                    <a:pt x="2333" y="17535"/>
                  </a:lnTo>
                  <a:lnTo>
                    <a:pt x="3996" y="19220"/>
                  </a:lnTo>
                  <a:lnTo>
                    <a:pt x="6003" y="20499"/>
                  </a:lnTo>
                  <a:lnTo>
                    <a:pt x="8294" y="21312"/>
                  </a:lnTo>
                  <a:lnTo>
                    <a:pt x="10808" y="21600"/>
                  </a:lnTo>
                  <a:lnTo>
                    <a:pt x="13315" y="21320"/>
                  </a:lnTo>
                  <a:lnTo>
                    <a:pt x="15614" y="20515"/>
                  </a:lnTo>
                  <a:lnTo>
                    <a:pt x="17641" y="19248"/>
                  </a:lnTo>
                  <a:lnTo>
                    <a:pt x="19331" y="17582"/>
                  </a:lnTo>
                  <a:lnTo>
                    <a:pt x="20619" y="15581"/>
                  </a:lnTo>
                  <a:lnTo>
                    <a:pt x="21442" y="13308"/>
                  </a:lnTo>
                  <a:lnTo>
                    <a:pt x="21600" y="11965"/>
                  </a:lnTo>
                  <a:lnTo>
                    <a:pt x="3218" y="11965"/>
                  </a:lnTo>
                  <a:lnTo>
                    <a:pt x="3132" y="11854"/>
                  </a:lnTo>
                  <a:lnTo>
                    <a:pt x="3048" y="11796"/>
                  </a:lnTo>
                  <a:lnTo>
                    <a:pt x="3041" y="11731"/>
                  </a:lnTo>
                  <a:lnTo>
                    <a:pt x="2961" y="9685"/>
                  </a:lnTo>
                  <a:lnTo>
                    <a:pt x="3197" y="7732"/>
                  </a:lnTo>
                  <a:lnTo>
                    <a:pt x="3909" y="5920"/>
                  </a:lnTo>
                  <a:lnTo>
                    <a:pt x="5257" y="4297"/>
                  </a:lnTo>
                  <a:lnTo>
                    <a:pt x="5802" y="3847"/>
                  </a:lnTo>
                  <a:lnTo>
                    <a:pt x="6187" y="3690"/>
                  </a:lnTo>
                  <a:lnTo>
                    <a:pt x="18974" y="3690"/>
                  </a:lnTo>
                  <a:lnTo>
                    <a:pt x="17686" y="2399"/>
                  </a:lnTo>
                  <a:lnTo>
                    <a:pt x="15679" y="1115"/>
                  </a:lnTo>
                  <a:lnTo>
                    <a:pt x="13406" y="293"/>
                  </a:lnTo>
                  <a:lnTo>
                    <a:pt x="10935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" name="Google Shape;257;p9"/>
            <p:cNvSpPr/>
            <p:nvPr/>
          </p:nvSpPr>
          <p:spPr>
            <a:xfrm>
              <a:off x="58267" y="67228"/>
              <a:ext cx="335268" cy="1507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80" y="0"/>
                  </a:moveTo>
                  <a:lnTo>
                    <a:pt x="3463" y="0"/>
                  </a:lnTo>
                  <a:lnTo>
                    <a:pt x="3928" y="331"/>
                  </a:lnTo>
                  <a:lnTo>
                    <a:pt x="4610" y="1376"/>
                  </a:lnTo>
                  <a:lnTo>
                    <a:pt x="4833" y="1740"/>
                  </a:lnTo>
                  <a:lnTo>
                    <a:pt x="5037" y="2166"/>
                  </a:lnTo>
                  <a:lnTo>
                    <a:pt x="5391" y="2826"/>
                  </a:lnTo>
                  <a:lnTo>
                    <a:pt x="3467" y="6782"/>
                  </a:lnTo>
                  <a:lnTo>
                    <a:pt x="1924" y="11201"/>
                  </a:lnTo>
                  <a:lnTo>
                    <a:pt x="767" y="16126"/>
                  </a:lnTo>
                  <a:lnTo>
                    <a:pt x="0" y="21600"/>
                  </a:lnTo>
                  <a:lnTo>
                    <a:pt x="21444" y="21600"/>
                  </a:lnTo>
                  <a:lnTo>
                    <a:pt x="21600" y="18632"/>
                  </a:lnTo>
                  <a:lnTo>
                    <a:pt x="21271" y="12189"/>
                  </a:lnTo>
                  <a:lnTo>
                    <a:pt x="20323" y="6259"/>
                  </a:lnTo>
                  <a:lnTo>
                    <a:pt x="18833" y="1014"/>
                  </a:lnTo>
                  <a:lnTo>
                    <a:pt x="18380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8" name="Google Shape;258;p9"/>
          <p:cNvGrpSpPr/>
          <p:nvPr/>
        </p:nvGrpSpPr>
        <p:grpSpPr>
          <a:xfrm>
            <a:off x="1566637" y="5689111"/>
            <a:ext cx="963855" cy="913302"/>
            <a:chOff x="0" y="0"/>
            <a:chExt cx="963854" cy="913300"/>
          </a:xfrm>
        </p:grpSpPr>
        <p:sp>
          <p:nvSpPr>
            <p:cNvPr id="259" name="Google Shape;259;p9"/>
            <p:cNvSpPr/>
            <p:nvPr/>
          </p:nvSpPr>
          <p:spPr>
            <a:xfrm>
              <a:off x="917053" y="838836"/>
              <a:ext cx="40807" cy="7446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047" y="0"/>
                  </a:moveTo>
                  <a:lnTo>
                    <a:pt x="8733" y="1300"/>
                  </a:lnTo>
                  <a:lnTo>
                    <a:pt x="8135" y="3242"/>
                  </a:lnTo>
                  <a:lnTo>
                    <a:pt x="6364" y="8407"/>
                  </a:lnTo>
                  <a:lnTo>
                    <a:pt x="4233" y="13513"/>
                  </a:lnTo>
                  <a:lnTo>
                    <a:pt x="1751" y="18543"/>
                  </a:lnTo>
                  <a:lnTo>
                    <a:pt x="0" y="21600"/>
                  </a:lnTo>
                  <a:lnTo>
                    <a:pt x="13669" y="21600"/>
                  </a:lnTo>
                  <a:lnTo>
                    <a:pt x="19131" y="9869"/>
                  </a:lnTo>
                  <a:lnTo>
                    <a:pt x="21600" y="2483"/>
                  </a:lnTo>
                  <a:lnTo>
                    <a:pt x="19200" y="641"/>
                  </a:lnTo>
                  <a:lnTo>
                    <a:pt x="12047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" name="Google Shape;260;p9"/>
            <p:cNvSpPr/>
            <p:nvPr/>
          </p:nvSpPr>
          <p:spPr>
            <a:xfrm>
              <a:off x="935253" y="691770"/>
              <a:ext cx="28601" cy="9906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032" y="0"/>
                  </a:moveTo>
                  <a:lnTo>
                    <a:pt x="3702" y="307"/>
                  </a:lnTo>
                  <a:lnTo>
                    <a:pt x="0" y="1631"/>
                  </a:lnTo>
                  <a:lnTo>
                    <a:pt x="537" y="3107"/>
                  </a:lnTo>
                  <a:lnTo>
                    <a:pt x="1614" y="6443"/>
                  </a:lnTo>
                  <a:lnTo>
                    <a:pt x="2384" y="9761"/>
                  </a:lnTo>
                  <a:lnTo>
                    <a:pt x="2843" y="13047"/>
                  </a:lnTo>
                  <a:lnTo>
                    <a:pt x="2992" y="16291"/>
                  </a:lnTo>
                  <a:lnTo>
                    <a:pt x="2958" y="18075"/>
                  </a:lnTo>
                  <a:lnTo>
                    <a:pt x="2791" y="20343"/>
                  </a:lnTo>
                  <a:lnTo>
                    <a:pt x="6867" y="21569"/>
                  </a:lnTo>
                  <a:lnTo>
                    <a:pt x="12200" y="21600"/>
                  </a:lnTo>
                  <a:lnTo>
                    <a:pt x="17255" y="21600"/>
                  </a:lnTo>
                  <a:lnTo>
                    <a:pt x="21399" y="20437"/>
                  </a:lnTo>
                  <a:lnTo>
                    <a:pt x="21571" y="18075"/>
                  </a:lnTo>
                  <a:lnTo>
                    <a:pt x="21600" y="16291"/>
                  </a:lnTo>
                  <a:lnTo>
                    <a:pt x="21444" y="12908"/>
                  </a:lnTo>
                  <a:lnTo>
                    <a:pt x="20963" y="9479"/>
                  </a:lnTo>
                  <a:lnTo>
                    <a:pt x="20161" y="6019"/>
                  </a:lnTo>
                  <a:lnTo>
                    <a:pt x="19039" y="2539"/>
                  </a:lnTo>
                  <a:lnTo>
                    <a:pt x="18502" y="1066"/>
                  </a:lnTo>
                  <a:lnTo>
                    <a:pt x="14032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" name="Google Shape;261;p9"/>
            <p:cNvSpPr/>
            <p:nvPr/>
          </p:nvSpPr>
          <p:spPr>
            <a:xfrm>
              <a:off x="396570" y="719608"/>
              <a:ext cx="100166" cy="2907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11" y="0"/>
                  </a:moveTo>
                  <a:lnTo>
                    <a:pt x="531" y="3332"/>
                  </a:lnTo>
                  <a:lnTo>
                    <a:pt x="0" y="13277"/>
                  </a:lnTo>
                  <a:lnTo>
                    <a:pt x="953" y="18052"/>
                  </a:lnTo>
                  <a:lnTo>
                    <a:pt x="10694" y="21600"/>
                  </a:lnTo>
                  <a:lnTo>
                    <a:pt x="12831" y="21415"/>
                  </a:lnTo>
                  <a:lnTo>
                    <a:pt x="21600" y="13003"/>
                  </a:lnTo>
                  <a:lnTo>
                    <a:pt x="21053" y="3271"/>
                  </a:lnTo>
                  <a:lnTo>
                    <a:pt x="10814" y="3271"/>
                  </a:lnTo>
                  <a:lnTo>
                    <a:pt x="7085" y="2714"/>
                  </a:lnTo>
                  <a:lnTo>
                    <a:pt x="3358" y="953"/>
                  </a:lnTo>
                  <a:lnTo>
                    <a:pt x="1911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" name="Google Shape;262;p9"/>
            <p:cNvSpPr/>
            <p:nvPr/>
          </p:nvSpPr>
          <p:spPr>
            <a:xfrm>
              <a:off x="446719" y="715308"/>
              <a:ext cx="47479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629" y="0"/>
                  </a:moveTo>
                  <a:lnTo>
                    <a:pt x="15602" y="6236"/>
                  </a:lnTo>
                  <a:lnTo>
                    <a:pt x="7834" y="17617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576" y="20338"/>
                  </a:lnTo>
                  <a:lnTo>
                    <a:pt x="18629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" name="Google Shape;263;p9"/>
            <p:cNvSpPr/>
            <p:nvPr/>
          </p:nvSpPr>
          <p:spPr>
            <a:xfrm>
              <a:off x="270611" y="647041"/>
              <a:ext cx="84024" cy="7355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063" y="0"/>
                  </a:moveTo>
                  <a:lnTo>
                    <a:pt x="278" y="2413"/>
                  </a:lnTo>
                  <a:lnTo>
                    <a:pt x="0" y="4680"/>
                  </a:lnTo>
                  <a:lnTo>
                    <a:pt x="1055" y="6276"/>
                  </a:lnTo>
                  <a:lnTo>
                    <a:pt x="7975" y="14614"/>
                  </a:lnTo>
                  <a:lnTo>
                    <a:pt x="16494" y="21175"/>
                  </a:lnTo>
                  <a:lnTo>
                    <a:pt x="17477" y="21600"/>
                  </a:lnTo>
                  <a:lnTo>
                    <a:pt x="19112" y="21600"/>
                  </a:lnTo>
                  <a:lnTo>
                    <a:pt x="20209" y="20903"/>
                  </a:lnTo>
                  <a:lnTo>
                    <a:pt x="21600" y="17915"/>
                  </a:lnTo>
                  <a:lnTo>
                    <a:pt x="21012" y="15723"/>
                  </a:lnTo>
                  <a:lnTo>
                    <a:pt x="19468" y="14787"/>
                  </a:lnTo>
                  <a:lnTo>
                    <a:pt x="15608" y="12143"/>
                  </a:lnTo>
                  <a:lnTo>
                    <a:pt x="12087" y="9107"/>
                  </a:lnTo>
                  <a:lnTo>
                    <a:pt x="8916" y="5692"/>
                  </a:lnTo>
                  <a:lnTo>
                    <a:pt x="6109" y="1909"/>
                  </a:lnTo>
                  <a:lnTo>
                    <a:pt x="5051" y="317"/>
                  </a:lnTo>
                  <a:lnTo>
                    <a:pt x="3063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" name="Google Shape;264;p9"/>
            <p:cNvSpPr/>
            <p:nvPr/>
          </p:nvSpPr>
          <p:spPr>
            <a:xfrm>
              <a:off x="538010" y="648577"/>
              <a:ext cx="86653" cy="7032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332" y="0"/>
                  </a:moveTo>
                  <a:lnTo>
                    <a:pt x="9115" y="8704"/>
                  </a:lnTo>
                  <a:lnTo>
                    <a:pt x="507" y="15573"/>
                  </a:lnTo>
                  <a:lnTo>
                    <a:pt x="0" y="17886"/>
                  </a:lnTo>
                  <a:lnTo>
                    <a:pt x="1409" y="20917"/>
                  </a:lnTo>
                  <a:lnTo>
                    <a:pt x="2444" y="21600"/>
                  </a:lnTo>
                  <a:lnTo>
                    <a:pt x="4027" y="21600"/>
                  </a:lnTo>
                  <a:lnTo>
                    <a:pt x="12773" y="14785"/>
                  </a:lnTo>
                  <a:lnTo>
                    <a:pt x="20308" y="6940"/>
                  </a:lnTo>
                  <a:lnTo>
                    <a:pt x="21600" y="3113"/>
                  </a:lnTo>
                  <a:lnTo>
                    <a:pt x="19273" y="70"/>
                  </a:lnTo>
                  <a:lnTo>
                    <a:pt x="17332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" name="Google Shape;265;p9"/>
            <p:cNvSpPr/>
            <p:nvPr/>
          </p:nvSpPr>
          <p:spPr>
            <a:xfrm>
              <a:off x="902665" y="546723"/>
              <a:ext cx="47042" cy="9737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540" y="0"/>
                  </a:moveTo>
                  <a:lnTo>
                    <a:pt x="1609" y="941"/>
                  </a:lnTo>
                  <a:lnTo>
                    <a:pt x="0" y="2491"/>
                  </a:lnTo>
                  <a:lnTo>
                    <a:pt x="985" y="3919"/>
                  </a:lnTo>
                  <a:lnTo>
                    <a:pt x="3530" y="7789"/>
                  </a:lnTo>
                  <a:lnTo>
                    <a:pt x="5865" y="11677"/>
                  </a:lnTo>
                  <a:lnTo>
                    <a:pt x="7984" y="15572"/>
                  </a:lnTo>
                  <a:lnTo>
                    <a:pt x="9879" y="19459"/>
                  </a:lnTo>
                  <a:lnTo>
                    <a:pt x="10467" y="20732"/>
                  </a:lnTo>
                  <a:lnTo>
                    <a:pt x="12800" y="21600"/>
                  </a:lnTo>
                  <a:lnTo>
                    <a:pt x="15803" y="21600"/>
                  </a:lnTo>
                  <a:lnTo>
                    <a:pt x="16217" y="21578"/>
                  </a:lnTo>
                  <a:lnTo>
                    <a:pt x="19681" y="21206"/>
                  </a:lnTo>
                  <a:lnTo>
                    <a:pt x="21600" y="19746"/>
                  </a:lnTo>
                  <a:lnTo>
                    <a:pt x="20929" y="18273"/>
                  </a:lnTo>
                  <a:lnTo>
                    <a:pt x="14354" y="6201"/>
                  </a:lnTo>
                  <a:lnTo>
                    <a:pt x="10741" y="769"/>
                  </a:lnTo>
                  <a:lnTo>
                    <a:pt x="7540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" name="Google Shape;266;p9"/>
            <p:cNvSpPr/>
            <p:nvPr/>
          </p:nvSpPr>
          <p:spPr>
            <a:xfrm>
              <a:off x="646315" y="530848"/>
              <a:ext cx="68340" cy="8849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120" y="0"/>
                  </a:moveTo>
                  <a:lnTo>
                    <a:pt x="14752" y="549"/>
                  </a:lnTo>
                  <a:lnTo>
                    <a:pt x="13728" y="2006"/>
                  </a:lnTo>
                  <a:lnTo>
                    <a:pt x="12059" y="4306"/>
                  </a:lnTo>
                  <a:lnTo>
                    <a:pt x="9401" y="7710"/>
                  </a:lnTo>
                  <a:lnTo>
                    <a:pt x="5799" y="11954"/>
                  </a:lnTo>
                  <a:lnTo>
                    <a:pt x="1301" y="16773"/>
                  </a:lnTo>
                  <a:lnTo>
                    <a:pt x="0" y="18100"/>
                  </a:lnTo>
                  <a:lnTo>
                    <a:pt x="333" y="19985"/>
                  </a:lnTo>
                  <a:lnTo>
                    <a:pt x="2750" y="21398"/>
                  </a:lnTo>
                  <a:lnTo>
                    <a:pt x="3581" y="21600"/>
                  </a:lnTo>
                  <a:lnTo>
                    <a:pt x="5575" y="21600"/>
                  </a:lnTo>
                  <a:lnTo>
                    <a:pt x="15779" y="11184"/>
                  </a:lnTo>
                  <a:lnTo>
                    <a:pt x="21600" y="3404"/>
                  </a:lnTo>
                  <a:lnTo>
                    <a:pt x="20897" y="1581"/>
                  </a:lnTo>
                  <a:lnTo>
                    <a:pt x="17120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" name="Google Shape;267;p9"/>
            <p:cNvSpPr/>
            <p:nvPr/>
          </p:nvSpPr>
          <p:spPr>
            <a:xfrm>
              <a:off x="235203" y="508141"/>
              <a:ext cx="32005" cy="9861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834" y="0"/>
                  </a:moveTo>
                  <a:lnTo>
                    <a:pt x="892" y="1126"/>
                  </a:lnTo>
                  <a:lnTo>
                    <a:pt x="180" y="4150"/>
                  </a:lnTo>
                  <a:lnTo>
                    <a:pt x="0" y="5680"/>
                  </a:lnTo>
                  <a:lnTo>
                    <a:pt x="0" y="7199"/>
                  </a:lnTo>
                  <a:lnTo>
                    <a:pt x="2455" y="16566"/>
                  </a:lnTo>
                  <a:lnTo>
                    <a:pt x="8683" y="21600"/>
                  </a:lnTo>
                  <a:lnTo>
                    <a:pt x="13081" y="21600"/>
                  </a:lnTo>
                  <a:lnTo>
                    <a:pt x="13741" y="21575"/>
                  </a:lnTo>
                  <a:lnTo>
                    <a:pt x="18849" y="21177"/>
                  </a:lnTo>
                  <a:lnTo>
                    <a:pt x="21600" y="19720"/>
                  </a:lnTo>
                  <a:lnTo>
                    <a:pt x="20529" y="18268"/>
                  </a:lnTo>
                  <a:lnTo>
                    <a:pt x="18827" y="15613"/>
                  </a:lnTo>
                  <a:lnTo>
                    <a:pt x="17608" y="12877"/>
                  </a:lnTo>
                  <a:lnTo>
                    <a:pt x="16874" y="10069"/>
                  </a:lnTo>
                  <a:lnTo>
                    <a:pt x="16629" y="7199"/>
                  </a:lnTo>
                  <a:lnTo>
                    <a:pt x="16645" y="5680"/>
                  </a:lnTo>
                  <a:lnTo>
                    <a:pt x="16792" y="4423"/>
                  </a:lnTo>
                  <a:lnTo>
                    <a:pt x="17469" y="1538"/>
                  </a:lnTo>
                  <a:lnTo>
                    <a:pt x="14049" y="242"/>
                  </a:lnTo>
                  <a:lnTo>
                    <a:pt x="4834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" name="Google Shape;268;p9"/>
            <p:cNvSpPr/>
            <p:nvPr/>
          </p:nvSpPr>
          <p:spPr>
            <a:xfrm>
              <a:off x="837450" y="414732"/>
              <a:ext cx="66308" cy="8916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835" y="0"/>
                  </a:moveTo>
                  <a:lnTo>
                    <a:pt x="327" y="2015"/>
                  </a:lnTo>
                  <a:lnTo>
                    <a:pt x="0" y="3889"/>
                  </a:lnTo>
                  <a:lnTo>
                    <a:pt x="1353" y="5193"/>
                  </a:lnTo>
                  <a:lnTo>
                    <a:pt x="3188" y="6987"/>
                  </a:lnTo>
                  <a:lnTo>
                    <a:pt x="11388" y="16672"/>
                  </a:lnTo>
                  <a:lnTo>
                    <a:pt x="14041" y="20948"/>
                  </a:lnTo>
                  <a:lnTo>
                    <a:pt x="15502" y="21600"/>
                  </a:lnTo>
                  <a:lnTo>
                    <a:pt x="17583" y="21600"/>
                  </a:lnTo>
                  <a:lnTo>
                    <a:pt x="18145" y="21517"/>
                  </a:lnTo>
                  <a:lnTo>
                    <a:pt x="20702" y="20659"/>
                  </a:lnTo>
                  <a:lnTo>
                    <a:pt x="21600" y="18893"/>
                  </a:lnTo>
                  <a:lnTo>
                    <a:pt x="20694" y="17388"/>
                  </a:lnTo>
                  <a:lnTo>
                    <a:pt x="13365" y="7223"/>
                  </a:lnTo>
                  <a:lnTo>
                    <a:pt x="6355" y="243"/>
                  </a:lnTo>
                  <a:lnTo>
                    <a:pt x="3835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" name="Google Shape;269;p9"/>
            <p:cNvSpPr/>
            <p:nvPr/>
          </p:nvSpPr>
          <p:spPr>
            <a:xfrm>
              <a:off x="702157" y="386348"/>
              <a:ext cx="28119" cy="986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283" y="0"/>
                  </a:moveTo>
                  <a:lnTo>
                    <a:pt x="10976" y="61"/>
                  </a:lnTo>
                  <a:lnTo>
                    <a:pt x="5756" y="153"/>
                  </a:lnTo>
                  <a:lnTo>
                    <a:pt x="1785" y="1434"/>
                  </a:lnTo>
                  <a:lnTo>
                    <a:pt x="2478" y="4612"/>
                  </a:lnTo>
                  <a:lnTo>
                    <a:pt x="2652" y="6230"/>
                  </a:lnTo>
                  <a:lnTo>
                    <a:pt x="1486" y="15935"/>
                  </a:lnTo>
                  <a:lnTo>
                    <a:pt x="0" y="20088"/>
                  </a:lnTo>
                  <a:lnTo>
                    <a:pt x="3746" y="21419"/>
                  </a:lnTo>
                  <a:lnTo>
                    <a:pt x="9297" y="21594"/>
                  </a:lnTo>
                  <a:lnTo>
                    <a:pt x="10000" y="21600"/>
                  </a:lnTo>
                  <a:lnTo>
                    <a:pt x="14761" y="21600"/>
                  </a:lnTo>
                  <a:lnTo>
                    <a:pt x="21452" y="10823"/>
                  </a:lnTo>
                  <a:lnTo>
                    <a:pt x="21600" y="6230"/>
                  </a:lnTo>
                  <a:lnTo>
                    <a:pt x="21395" y="4392"/>
                  </a:lnTo>
                  <a:lnTo>
                    <a:pt x="20683" y="1101"/>
                  </a:lnTo>
                  <a:lnTo>
                    <a:pt x="16283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" name="Google Shape;270;p9"/>
            <p:cNvSpPr/>
            <p:nvPr/>
          </p:nvSpPr>
          <p:spPr>
            <a:xfrm>
              <a:off x="249288" y="367806"/>
              <a:ext cx="58890" cy="9330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644" y="0"/>
                  </a:moveTo>
                  <a:lnTo>
                    <a:pt x="5961" y="9621"/>
                  </a:lnTo>
                  <a:lnTo>
                    <a:pt x="787" y="17846"/>
                  </a:lnTo>
                  <a:lnTo>
                    <a:pt x="0" y="19342"/>
                  </a:lnTo>
                  <a:lnTo>
                    <a:pt x="1276" y="20956"/>
                  </a:lnTo>
                  <a:lnTo>
                    <a:pt x="4118" y="21553"/>
                  </a:lnTo>
                  <a:lnTo>
                    <a:pt x="4602" y="21600"/>
                  </a:lnTo>
                  <a:lnTo>
                    <a:pt x="6969" y="21600"/>
                  </a:lnTo>
                  <a:lnTo>
                    <a:pt x="8729" y="20844"/>
                  </a:lnTo>
                  <a:lnTo>
                    <a:pt x="9363" y="19651"/>
                  </a:lnTo>
                  <a:lnTo>
                    <a:pt x="11592" y="15795"/>
                  </a:lnTo>
                  <a:lnTo>
                    <a:pt x="14165" y="12014"/>
                  </a:lnTo>
                  <a:lnTo>
                    <a:pt x="17072" y="8321"/>
                  </a:lnTo>
                  <a:lnTo>
                    <a:pt x="20305" y="4727"/>
                  </a:lnTo>
                  <a:lnTo>
                    <a:pt x="21600" y="3381"/>
                  </a:lnTo>
                  <a:lnTo>
                    <a:pt x="20915" y="1629"/>
                  </a:lnTo>
                  <a:lnTo>
                    <a:pt x="16644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" name="Google Shape;271;p9"/>
            <p:cNvSpPr/>
            <p:nvPr/>
          </p:nvSpPr>
          <p:spPr>
            <a:xfrm>
              <a:off x="734212" y="309576"/>
              <a:ext cx="82513" cy="7543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196" y="0"/>
                  </a:moveTo>
                  <a:lnTo>
                    <a:pt x="2171" y="287"/>
                  </a:lnTo>
                  <a:lnTo>
                    <a:pt x="1084" y="1833"/>
                  </a:lnTo>
                  <a:lnTo>
                    <a:pt x="0" y="3386"/>
                  </a:lnTo>
                  <a:lnTo>
                    <a:pt x="269" y="5597"/>
                  </a:lnTo>
                  <a:lnTo>
                    <a:pt x="1682" y="6782"/>
                  </a:lnTo>
                  <a:lnTo>
                    <a:pt x="5250" y="9893"/>
                  </a:lnTo>
                  <a:lnTo>
                    <a:pt x="8788" y="13229"/>
                  </a:lnTo>
                  <a:lnTo>
                    <a:pt x="12286" y="16780"/>
                  </a:lnTo>
                  <a:lnTo>
                    <a:pt x="15732" y="20531"/>
                  </a:lnTo>
                  <a:lnTo>
                    <a:pt x="16364" y="21244"/>
                  </a:lnTo>
                  <a:lnTo>
                    <a:pt x="17205" y="21600"/>
                  </a:lnTo>
                  <a:lnTo>
                    <a:pt x="18854" y="21600"/>
                  </a:lnTo>
                  <a:lnTo>
                    <a:pt x="19665" y="21269"/>
                  </a:lnTo>
                  <a:lnTo>
                    <a:pt x="21570" y="19247"/>
                  </a:lnTo>
                  <a:lnTo>
                    <a:pt x="21600" y="17015"/>
                  </a:lnTo>
                  <a:lnTo>
                    <a:pt x="20360" y="15618"/>
                  </a:lnTo>
                  <a:lnTo>
                    <a:pt x="16746" y="11684"/>
                  </a:lnTo>
                  <a:lnTo>
                    <a:pt x="13074" y="7958"/>
                  </a:lnTo>
                  <a:lnTo>
                    <a:pt x="9356" y="4452"/>
                  </a:lnTo>
                  <a:lnTo>
                    <a:pt x="5605" y="1178"/>
                  </a:lnTo>
                  <a:lnTo>
                    <a:pt x="4196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" name="Google Shape;272;p9"/>
            <p:cNvSpPr/>
            <p:nvPr/>
          </p:nvSpPr>
          <p:spPr>
            <a:xfrm>
              <a:off x="603046" y="244755"/>
              <a:ext cx="115825" cy="9390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54" y="0"/>
                  </a:moveTo>
                  <a:lnTo>
                    <a:pt x="606" y="938"/>
                  </a:lnTo>
                  <a:lnTo>
                    <a:pt x="0" y="3979"/>
                  </a:lnTo>
                  <a:lnTo>
                    <a:pt x="753" y="5512"/>
                  </a:lnTo>
                  <a:lnTo>
                    <a:pt x="1985" y="5886"/>
                  </a:lnTo>
                  <a:lnTo>
                    <a:pt x="5122" y="6959"/>
                  </a:lnTo>
                  <a:lnTo>
                    <a:pt x="8243" y="8269"/>
                  </a:lnTo>
                  <a:lnTo>
                    <a:pt x="11336" y="9810"/>
                  </a:lnTo>
                  <a:lnTo>
                    <a:pt x="14471" y="11630"/>
                  </a:lnTo>
                  <a:lnTo>
                    <a:pt x="14554" y="11674"/>
                  </a:lnTo>
                  <a:lnTo>
                    <a:pt x="17117" y="20785"/>
                  </a:lnTo>
                  <a:lnTo>
                    <a:pt x="18040" y="21600"/>
                  </a:lnTo>
                  <a:lnTo>
                    <a:pt x="19248" y="21600"/>
                  </a:lnTo>
                  <a:lnTo>
                    <a:pt x="19457" y="21568"/>
                  </a:lnTo>
                  <a:lnTo>
                    <a:pt x="20887" y="21071"/>
                  </a:lnTo>
                  <a:lnTo>
                    <a:pt x="21600" y="19508"/>
                  </a:lnTo>
                  <a:lnTo>
                    <a:pt x="21257" y="18001"/>
                  </a:lnTo>
                  <a:lnTo>
                    <a:pt x="20187" y="13777"/>
                  </a:lnTo>
                  <a:lnTo>
                    <a:pt x="18920" y="9651"/>
                  </a:lnTo>
                  <a:lnTo>
                    <a:pt x="17462" y="5636"/>
                  </a:lnTo>
                  <a:lnTo>
                    <a:pt x="16679" y="3786"/>
                  </a:lnTo>
                  <a:lnTo>
                    <a:pt x="11577" y="3786"/>
                  </a:lnTo>
                  <a:lnTo>
                    <a:pt x="9468" y="2787"/>
                  </a:lnTo>
                  <a:lnTo>
                    <a:pt x="7348" y="1885"/>
                  </a:lnTo>
                  <a:lnTo>
                    <a:pt x="5219" y="1084"/>
                  </a:lnTo>
                  <a:lnTo>
                    <a:pt x="3074" y="383"/>
                  </a:lnTo>
                  <a:lnTo>
                    <a:pt x="1854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" name="Google Shape;273;p9"/>
            <p:cNvSpPr/>
            <p:nvPr/>
          </p:nvSpPr>
          <p:spPr>
            <a:xfrm>
              <a:off x="663879" y="244298"/>
              <a:ext cx="28605" cy="1691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926" y="0"/>
                  </a:moveTo>
                  <a:lnTo>
                    <a:pt x="1736" y="7768"/>
                  </a:lnTo>
                  <a:lnTo>
                    <a:pt x="0" y="14952"/>
                  </a:lnTo>
                  <a:lnTo>
                    <a:pt x="940" y="21600"/>
                  </a:lnTo>
                  <a:lnTo>
                    <a:pt x="21600" y="21600"/>
                  </a:lnTo>
                  <a:lnTo>
                    <a:pt x="18107" y="10281"/>
                  </a:lnTo>
                  <a:lnTo>
                    <a:pt x="15603" y="2708"/>
                  </a:lnTo>
                  <a:lnTo>
                    <a:pt x="9926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" name="Google Shape;274;p9"/>
            <p:cNvSpPr/>
            <p:nvPr/>
          </p:nvSpPr>
          <p:spPr>
            <a:xfrm>
              <a:off x="325666" y="268885"/>
              <a:ext cx="88977" cy="6691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94" y="0"/>
                  </a:moveTo>
                  <a:lnTo>
                    <a:pt x="7708" y="7697"/>
                  </a:lnTo>
                  <a:lnTo>
                    <a:pt x="0" y="16402"/>
                  </a:lnTo>
                  <a:lnTo>
                    <a:pt x="15" y="18923"/>
                  </a:lnTo>
                  <a:lnTo>
                    <a:pt x="1779" y="21219"/>
                  </a:lnTo>
                  <a:lnTo>
                    <a:pt x="2534" y="21600"/>
                  </a:lnTo>
                  <a:lnTo>
                    <a:pt x="4067" y="21600"/>
                  </a:lnTo>
                  <a:lnTo>
                    <a:pt x="4840" y="21202"/>
                  </a:lnTo>
                  <a:lnTo>
                    <a:pt x="6311" y="19206"/>
                  </a:lnTo>
                  <a:lnTo>
                    <a:pt x="7220" y="18037"/>
                  </a:lnTo>
                  <a:lnTo>
                    <a:pt x="19476" y="8117"/>
                  </a:lnTo>
                  <a:lnTo>
                    <a:pt x="20968" y="7174"/>
                  </a:lnTo>
                  <a:lnTo>
                    <a:pt x="21600" y="4801"/>
                  </a:lnTo>
                  <a:lnTo>
                    <a:pt x="20182" y="832"/>
                  </a:lnTo>
                  <a:lnTo>
                    <a:pt x="18394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" name="Google Shape;275;p9"/>
            <p:cNvSpPr/>
            <p:nvPr/>
          </p:nvSpPr>
          <p:spPr>
            <a:xfrm>
              <a:off x="456641" y="237224"/>
              <a:ext cx="99124" cy="3341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393" y="0"/>
                  </a:moveTo>
                  <a:lnTo>
                    <a:pt x="18907" y="0"/>
                  </a:lnTo>
                  <a:lnTo>
                    <a:pt x="14773" y="389"/>
                  </a:lnTo>
                  <a:lnTo>
                    <a:pt x="6471" y="3337"/>
                  </a:lnTo>
                  <a:lnTo>
                    <a:pt x="0" y="11190"/>
                  </a:lnTo>
                  <a:lnTo>
                    <a:pt x="634" y="19137"/>
                  </a:lnTo>
                  <a:lnTo>
                    <a:pt x="1735" y="21600"/>
                  </a:lnTo>
                  <a:lnTo>
                    <a:pt x="3158" y="21600"/>
                  </a:lnTo>
                  <a:lnTo>
                    <a:pt x="3365" y="21526"/>
                  </a:lnTo>
                  <a:lnTo>
                    <a:pt x="3573" y="21378"/>
                  </a:lnTo>
                  <a:lnTo>
                    <a:pt x="7407" y="19017"/>
                  </a:lnTo>
                  <a:lnTo>
                    <a:pt x="11252" y="17320"/>
                  </a:lnTo>
                  <a:lnTo>
                    <a:pt x="15093" y="16288"/>
                  </a:lnTo>
                  <a:lnTo>
                    <a:pt x="18918" y="15927"/>
                  </a:lnTo>
                  <a:lnTo>
                    <a:pt x="20399" y="15919"/>
                  </a:lnTo>
                  <a:lnTo>
                    <a:pt x="21600" y="12348"/>
                  </a:lnTo>
                  <a:lnTo>
                    <a:pt x="21595" y="3555"/>
                  </a:lnTo>
                  <a:lnTo>
                    <a:pt x="20393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" name="Google Shape;276;p9"/>
            <p:cNvSpPr/>
            <p:nvPr/>
          </p:nvSpPr>
          <p:spPr>
            <a:xfrm>
              <a:off x="565099" y="135599"/>
              <a:ext cx="82487" cy="755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144" y="0"/>
                  </a:moveTo>
                  <a:lnTo>
                    <a:pt x="2125" y="327"/>
                  </a:lnTo>
                  <a:lnTo>
                    <a:pt x="0" y="3445"/>
                  </a:lnTo>
                  <a:lnTo>
                    <a:pt x="299" y="5653"/>
                  </a:lnTo>
                  <a:lnTo>
                    <a:pt x="1729" y="6816"/>
                  </a:lnTo>
                  <a:lnTo>
                    <a:pt x="5521" y="10041"/>
                  </a:lnTo>
                  <a:lnTo>
                    <a:pt x="9110" y="13397"/>
                  </a:lnTo>
                  <a:lnTo>
                    <a:pt x="12486" y="16871"/>
                  </a:lnTo>
                  <a:lnTo>
                    <a:pt x="15634" y="20452"/>
                  </a:lnTo>
                  <a:lnTo>
                    <a:pt x="16269" y="21215"/>
                  </a:lnTo>
                  <a:lnTo>
                    <a:pt x="17144" y="21600"/>
                  </a:lnTo>
                  <a:lnTo>
                    <a:pt x="18793" y="21600"/>
                  </a:lnTo>
                  <a:lnTo>
                    <a:pt x="19571" y="21298"/>
                  </a:lnTo>
                  <a:lnTo>
                    <a:pt x="21507" y="19373"/>
                  </a:lnTo>
                  <a:lnTo>
                    <a:pt x="21600" y="17142"/>
                  </a:lnTo>
                  <a:lnTo>
                    <a:pt x="20400" y="15703"/>
                  </a:lnTo>
                  <a:lnTo>
                    <a:pt x="17039" y="11877"/>
                  </a:lnTo>
                  <a:lnTo>
                    <a:pt x="13440" y="8169"/>
                  </a:lnTo>
                  <a:lnTo>
                    <a:pt x="9615" y="4591"/>
                  </a:lnTo>
                  <a:lnTo>
                    <a:pt x="5577" y="1156"/>
                  </a:lnTo>
                  <a:lnTo>
                    <a:pt x="4144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" name="Google Shape;277;p9"/>
            <p:cNvSpPr/>
            <p:nvPr/>
          </p:nvSpPr>
          <p:spPr>
            <a:xfrm>
              <a:off x="435216" y="65787"/>
              <a:ext cx="95327" cy="5684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739" y="0"/>
                  </a:moveTo>
                  <a:lnTo>
                    <a:pt x="1116" y="1192"/>
                  </a:lnTo>
                  <a:lnTo>
                    <a:pt x="0" y="6013"/>
                  </a:lnTo>
                  <a:lnTo>
                    <a:pt x="714" y="8725"/>
                  </a:lnTo>
                  <a:lnTo>
                    <a:pt x="2152" y="9661"/>
                  </a:lnTo>
                  <a:lnTo>
                    <a:pt x="6079" y="12320"/>
                  </a:lnTo>
                  <a:lnTo>
                    <a:pt x="9889" y="15112"/>
                  </a:lnTo>
                  <a:lnTo>
                    <a:pt x="13569" y="18027"/>
                  </a:lnTo>
                  <a:lnTo>
                    <a:pt x="17105" y="21055"/>
                  </a:lnTo>
                  <a:lnTo>
                    <a:pt x="17519" y="21426"/>
                  </a:lnTo>
                  <a:lnTo>
                    <a:pt x="17968" y="21600"/>
                  </a:lnTo>
                  <a:lnTo>
                    <a:pt x="19410" y="21600"/>
                  </a:lnTo>
                  <a:lnTo>
                    <a:pt x="20377" y="20693"/>
                  </a:lnTo>
                  <a:lnTo>
                    <a:pt x="21600" y="16827"/>
                  </a:lnTo>
                  <a:lnTo>
                    <a:pt x="21082" y="13990"/>
                  </a:lnTo>
                  <a:lnTo>
                    <a:pt x="12211" y="6596"/>
                  </a:lnTo>
                  <a:lnTo>
                    <a:pt x="4173" y="931"/>
                  </a:lnTo>
                  <a:lnTo>
                    <a:pt x="2739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" name="Google Shape;278;p9"/>
            <p:cNvSpPr/>
            <p:nvPr/>
          </p:nvSpPr>
          <p:spPr>
            <a:xfrm>
              <a:off x="293712" y="25299"/>
              <a:ext cx="98985" cy="4327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15" y="0"/>
                  </a:moveTo>
                  <a:lnTo>
                    <a:pt x="604" y="2112"/>
                  </a:lnTo>
                  <a:lnTo>
                    <a:pt x="0" y="8762"/>
                  </a:lnTo>
                  <a:lnTo>
                    <a:pt x="937" y="12014"/>
                  </a:lnTo>
                  <a:lnTo>
                    <a:pt x="6363" y="14669"/>
                  </a:lnTo>
                  <a:lnTo>
                    <a:pt x="10276" y="16772"/>
                  </a:lnTo>
                  <a:lnTo>
                    <a:pt x="14116" y="19006"/>
                  </a:lnTo>
                  <a:lnTo>
                    <a:pt x="18116" y="21524"/>
                  </a:lnTo>
                  <a:lnTo>
                    <a:pt x="18366" y="21600"/>
                  </a:lnTo>
                  <a:lnTo>
                    <a:pt x="19779" y="21600"/>
                  </a:lnTo>
                  <a:lnTo>
                    <a:pt x="20857" y="19844"/>
                  </a:lnTo>
                  <a:lnTo>
                    <a:pt x="21600" y="13872"/>
                  </a:lnTo>
                  <a:lnTo>
                    <a:pt x="20774" y="10467"/>
                  </a:lnTo>
                  <a:lnTo>
                    <a:pt x="11559" y="4826"/>
                  </a:lnTo>
                  <a:lnTo>
                    <a:pt x="3478" y="659"/>
                  </a:lnTo>
                  <a:lnTo>
                    <a:pt x="2015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" name="Google Shape;279;p9"/>
            <p:cNvSpPr/>
            <p:nvPr/>
          </p:nvSpPr>
          <p:spPr>
            <a:xfrm>
              <a:off x="147789" y="4675"/>
              <a:ext cx="99595" cy="3365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45" y="0"/>
                  </a:moveTo>
                  <a:lnTo>
                    <a:pt x="254" y="3260"/>
                  </a:lnTo>
                  <a:lnTo>
                    <a:pt x="0" y="11957"/>
                  </a:lnTo>
                  <a:lnTo>
                    <a:pt x="1088" y="15788"/>
                  </a:lnTo>
                  <a:lnTo>
                    <a:pt x="6568" y="17283"/>
                  </a:lnTo>
                  <a:lnTo>
                    <a:pt x="10549" y="18548"/>
                  </a:lnTo>
                  <a:lnTo>
                    <a:pt x="14487" y="19962"/>
                  </a:lnTo>
                  <a:lnTo>
                    <a:pt x="18499" y="21576"/>
                  </a:lnTo>
                  <a:lnTo>
                    <a:pt x="18622" y="21600"/>
                  </a:lnTo>
                  <a:lnTo>
                    <a:pt x="20058" y="21600"/>
                  </a:lnTo>
                  <a:lnTo>
                    <a:pt x="21201" y="18755"/>
                  </a:lnTo>
                  <a:lnTo>
                    <a:pt x="21600" y="10482"/>
                  </a:lnTo>
                  <a:lnTo>
                    <a:pt x="20583" y="6480"/>
                  </a:lnTo>
                  <a:lnTo>
                    <a:pt x="15169" y="4275"/>
                  </a:lnTo>
                  <a:lnTo>
                    <a:pt x="11158" y="2836"/>
                  </a:lnTo>
                  <a:lnTo>
                    <a:pt x="7103" y="1547"/>
                  </a:lnTo>
                  <a:lnTo>
                    <a:pt x="1545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" name="Google Shape;280;p9"/>
            <p:cNvSpPr/>
            <p:nvPr/>
          </p:nvSpPr>
          <p:spPr>
            <a:xfrm>
              <a:off x="0" y="0"/>
              <a:ext cx="99226" cy="2552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021" y="0"/>
                  </a:moveTo>
                  <a:lnTo>
                    <a:pt x="3765" y="220"/>
                  </a:lnTo>
                  <a:lnTo>
                    <a:pt x="2626" y="366"/>
                  </a:lnTo>
                  <a:lnTo>
                    <a:pt x="1147" y="624"/>
                  </a:lnTo>
                  <a:lnTo>
                    <a:pt x="0" y="5492"/>
                  </a:lnTo>
                  <a:lnTo>
                    <a:pt x="133" y="17000"/>
                  </a:lnTo>
                  <a:lnTo>
                    <a:pt x="1371" y="21600"/>
                  </a:lnTo>
                  <a:lnTo>
                    <a:pt x="2861" y="21202"/>
                  </a:lnTo>
                  <a:lnTo>
                    <a:pt x="4003" y="21054"/>
                  </a:lnTo>
                  <a:lnTo>
                    <a:pt x="7191" y="20846"/>
                  </a:lnTo>
                  <a:lnTo>
                    <a:pt x="20480" y="20846"/>
                  </a:lnTo>
                  <a:lnTo>
                    <a:pt x="21498" y="17066"/>
                  </a:lnTo>
                  <a:lnTo>
                    <a:pt x="21600" y="5675"/>
                  </a:lnTo>
                  <a:lnTo>
                    <a:pt x="20441" y="850"/>
                  </a:lnTo>
                  <a:lnTo>
                    <a:pt x="18960" y="657"/>
                  </a:lnTo>
                  <a:lnTo>
                    <a:pt x="12164" y="36"/>
                  </a:lnTo>
                  <a:lnTo>
                    <a:pt x="7021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" name="Google Shape;281;p9"/>
            <p:cNvSpPr/>
            <p:nvPr/>
          </p:nvSpPr>
          <p:spPr>
            <a:xfrm>
              <a:off x="33034" y="18669"/>
              <a:ext cx="61046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8131" y="1357"/>
                  </a:lnTo>
                  <a:lnTo>
                    <a:pt x="18981" y="21600"/>
                  </a:lnTo>
                  <a:lnTo>
                    <a:pt x="21317" y="21600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82" name="Google Shape;282;p9"/>
          <p:cNvGrpSpPr/>
          <p:nvPr/>
        </p:nvGrpSpPr>
        <p:grpSpPr>
          <a:xfrm>
            <a:off x="3326178" y="1491679"/>
            <a:ext cx="549797" cy="417463"/>
            <a:chOff x="0" y="0"/>
            <a:chExt cx="549796" cy="417462"/>
          </a:xfrm>
        </p:grpSpPr>
        <p:sp>
          <p:nvSpPr>
            <p:cNvPr id="283" name="Google Shape;283;p9"/>
            <p:cNvSpPr/>
            <p:nvPr/>
          </p:nvSpPr>
          <p:spPr>
            <a:xfrm>
              <a:off x="518820" y="241820"/>
              <a:ext cx="30976" cy="1756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196" y="0"/>
                  </a:moveTo>
                  <a:lnTo>
                    <a:pt x="0" y="0"/>
                  </a:lnTo>
                  <a:lnTo>
                    <a:pt x="4428" y="20958"/>
                  </a:lnTo>
                  <a:lnTo>
                    <a:pt x="8236" y="21600"/>
                  </a:lnTo>
                  <a:lnTo>
                    <a:pt x="13160" y="21600"/>
                  </a:lnTo>
                  <a:lnTo>
                    <a:pt x="17899" y="21567"/>
                  </a:lnTo>
                  <a:lnTo>
                    <a:pt x="21600" y="20864"/>
                  </a:lnTo>
                  <a:lnTo>
                    <a:pt x="17196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" name="Google Shape;284;p9"/>
            <p:cNvSpPr/>
            <p:nvPr/>
          </p:nvSpPr>
          <p:spPr>
            <a:xfrm>
              <a:off x="352780" y="135534"/>
              <a:ext cx="77285" cy="18681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995" y="0"/>
                  </a:moveTo>
                  <a:lnTo>
                    <a:pt x="106" y="0"/>
                  </a:lnTo>
                  <a:lnTo>
                    <a:pt x="0" y="20604"/>
                  </a:lnTo>
                  <a:lnTo>
                    <a:pt x="632" y="21068"/>
                  </a:lnTo>
                  <a:lnTo>
                    <a:pt x="2712" y="21585"/>
                  </a:lnTo>
                  <a:lnTo>
                    <a:pt x="3997" y="21600"/>
                  </a:lnTo>
                  <a:lnTo>
                    <a:pt x="21600" y="17735"/>
                  </a:lnTo>
                  <a:lnTo>
                    <a:pt x="6904" y="17735"/>
                  </a:lnTo>
                  <a:lnTo>
                    <a:pt x="6995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" name="Google Shape;285;p9"/>
            <p:cNvSpPr/>
            <p:nvPr/>
          </p:nvSpPr>
          <p:spPr>
            <a:xfrm>
              <a:off x="377482" y="208851"/>
              <a:ext cx="165998" cy="8007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634" y="0"/>
                  </a:moveTo>
                  <a:lnTo>
                    <a:pt x="0" y="21600"/>
                  </a:lnTo>
                  <a:lnTo>
                    <a:pt x="6842" y="21600"/>
                  </a:lnTo>
                  <a:lnTo>
                    <a:pt x="18391" y="8894"/>
                  </a:lnTo>
                  <a:lnTo>
                    <a:pt x="21600" y="8894"/>
                  </a:lnTo>
                  <a:lnTo>
                    <a:pt x="21480" y="2206"/>
                  </a:lnTo>
                  <a:lnTo>
                    <a:pt x="21177" y="1165"/>
                  </a:lnTo>
                  <a:lnTo>
                    <a:pt x="20221" y="21"/>
                  </a:lnTo>
                  <a:lnTo>
                    <a:pt x="19634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" name="Google Shape;286;p9"/>
            <p:cNvSpPr/>
            <p:nvPr/>
          </p:nvSpPr>
          <p:spPr>
            <a:xfrm>
              <a:off x="160489" y="33185"/>
              <a:ext cx="87293" cy="19222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110" y="0"/>
                  </a:moveTo>
                  <a:lnTo>
                    <a:pt x="0" y="0"/>
                  </a:lnTo>
                  <a:lnTo>
                    <a:pt x="3108" y="20722"/>
                  </a:lnTo>
                  <a:lnTo>
                    <a:pt x="3699" y="21143"/>
                  </a:lnTo>
                  <a:lnTo>
                    <a:pt x="5519" y="21599"/>
                  </a:lnTo>
                  <a:lnTo>
                    <a:pt x="6621" y="21600"/>
                  </a:lnTo>
                  <a:lnTo>
                    <a:pt x="21600" y="17915"/>
                  </a:lnTo>
                  <a:lnTo>
                    <a:pt x="8796" y="17915"/>
                  </a:lnTo>
                  <a:lnTo>
                    <a:pt x="6110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" name="Google Shape;287;p9"/>
            <p:cNvSpPr/>
            <p:nvPr/>
          </p:nvSpPr>
          <p:spPr>
            <a:xfrm>
              <a:off x="196037" y="101930"/>
              <a:ext cx="181827" cy="9069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894" y="0"/>
                  </a:moveTo>
                  <a:lnTo>
                    <a:pt x="0" y="21600"/>
                  </a:lnTo>
                  <a:lnTo>
                    <a:pt x="6147" y="21600"/>
                  </a:lnTo>
                  <a:lnTo>
                    <a:pt x="18666" y="8004"/>
                  </a:lnTo>
                  <a:lnTo>
                    <a:pt x="21594" y="8004"/>
                  </a:lnTo>
                  <a:lnTo>
                    <a:pt x="21600" y="2042"/>
                  </a:lnTo>
                  <a:lnTo>
                    <a:pt x="21328" y="1083"/>
                  </a:lnTo>
                  <a:lnTo>
                    <a:pt x="20444" y="21"/>
                  </a:lnTo>
                  <a:lnTo>
                    <a:pt x="19894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" name="Google Shape;288;p9"/>
            <p:cNvSpPr/>
            <p:nvPr/>
          </p:nvSpPr>
          <p:spPr>
            <a:xfrm>
              <a:off x="0" y="0"/>
              <a:ext cx="185182" cy="11581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244" y="0"/>
                  </a:moveTo>
                  <a:lnTo>
                    <a:pt x="19723" y="5"/>
                  </a:lnTo>
                  <a:lnTo>
                    <a:pt x="244" y="17594"/>
                  </a:lnTo>
                  <a:lnTo>
                    <a:pt x="0" y="18997"/>
                  </a:lnTo>
                  <a:lnTo>
                    <a:pt x="782" y="21207"/>
                  </a:lnTo>
                  <a:lnTo>
                    <a:pt x="1653" y="21600"/>
                  </a:lnTo>
                  <a:lnTo>
                    <a:pt x="18720" y="6189"/>
                  </a:lnTo>
                  <a:lnTo>
                    <a:pt x="21600" y="6189"/>
                  </a:lnTo>
                  <a:lnTo>
                    <a:pt x="21398" y="1452"/>
                  </a:lnTo>
                  <a:lnTo>
                    <a:pt x="21114" y="748"/>
                  </a:lnTo>
                  <a:lnTo>
                    <a:pt x="20244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89" name="Google Shape;289;p9"/>
          <p:cNvGrpSpPr/>
          <p:nvPr/>
        </p:nvGrpSpPr>
        <p:grpSpPr>
          <a:xfrm>
            <a:off x="2090143" y="1149598"/>
            <a:ext cx="425743" cy="419992"/>
            <a:chOff x="0" y="0"/>
            <a:chExt cx="425742" cy="419991"/>
          </a:xfrm>
        </p:grpSpPr>
        <p:sp>
          <p:nvSpPr>
            <p:cNvPr id="290" name="Google Shape;290;p9"/>
            <p:cNvSpPr/>
            <p:nvPr/>
          </p:nvSpPr>
          <p:spPr>
            <a:xfrm>
              <a:off x="0" y="0"/>
              <a:ext cx="425742" cy="41999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92" y="0"/>
                  </a:moveTo>
                  <a:lnTo>
                    <a:pt x="5594" y="1706"/>
                  </a:lnTo>
                  <a:lnTo>
                    <a:pt x="5683" y="3230"/>
                  </a:lnTo>
                  <a:lnTo>
                    <a:pt x="5784" y="4793"/>
                  </a:lnTo>
                  <a:lnTo>
                    <a:pt x="5905" y="6339"/>
                  </a:lnTo>
                  <a:lnTo>
                    <a:pt x="5918" y="7000"/>
                  </a:lnTo>
                  <a:lnTo>
                    <a:pt x="5799" y="7579"/>
                  </a:lnTo>
                  <a:lnTo>
                    <a:pt x="5498" y="8073"/>
                  </a:lnTo>
                  <a:lnTo>
                    <a:pt x="4965" y="8483"/>
                  </a:lnTo>
                  <a:lnTo>
                    <a:pt x="4604" y="8714"/>
                  </a:lnTo>
                  <a:lnTo>
                    <a:pt x="4264" y="8982"/>
                  </a:lnTo>
                  <a:lnTo>
                    <a:pt x="3932" y="9265"/>
                  </a:lnTo>
                  <a:lnTo>
                    <a:pt x="3597" y="9544"/>
                  </a:lnTo>
                  <a:lnTo>
                    <a:pt x="0" y="12408"/>
                  </a:lnTo>
                  <a:lnTo>
                    <a:pt x="360" y="12525"/>
                  </a:lnTo>
                  <a:lnTo>
                    <a:pt x="587" y="12611"/>
                  </a:lnTo>
                  <a:lnTo>
                    <a:pt x="5166" y="13822"/>
                  </a:lnTo>
                  <a:lnTo>
                    <a:pt x="6621" y="14181"/>
                  </a:lnTo>
                  <a:lnTo>
                    <a:pt x="6976" y="14305"/>
                  </a:lnTo>
                  <a:lnTo>
                    <a:pt x="7239" y="14489"/>
                  </a:lnTo>
                  <a:lnTo>
                    <a:pt x="7433" y="14743"/>
                  </a:lnTo>
                  <a:lnTo>
                    <a:pt x="7579" y="15075"/>
                  </a:lnTo>
                  <a:lnTo>
                    <a:pt x="8143" y="16679"/>
                  </a:lnTo>
                  <a:lnTo>
                    <a:pt x="8720" y="18293"/>
                  </a:lnTo>
                  <a:lnTo>
                    <a:pt x="9910" y="21600"/>
                  </a:lnTo>
                  <a:lnTo>
                    <a:pt x="10124" y="21277"/>
                  </a:lnTo>
                  <a:lnTo>
                    <a:pt x="10278" y="21057"/>
                  </a:lnTo>
                  <a:lnTo>
                    <a:pt x="12038" y="18271"/>
                  </a:lnTo>
                  <a:lnTo>
                    <a:pt x="12842" y="16989"/>
                  </a:lnTo>
                  <a:lnTo>
                    <a:pt x="13635" y="15701"/>
                  </a:lnTo>
                  <a:lnTo>
                    <a:pt x="13905" y="15257"/>
                  </a:lnTo>
                  <a:lnTo>
                    <a:pt x="14203" y="15108"/>
                  </a:lnTo>
                  <a:lnTo>
                    <a:pt x="21600" y="14834"/>
                  </a:lnTo>
                  <a:lnTo>
                    <a:pt x="20740" y="13747"/>
                  </a:lnTo>
                  <a:lnTo>
                    <a:pt x="19917" y="12692"/>
                  </a:lnTo>
                  <a:lnTo>
                    <a:pt x="19094" y="11684"/>
                  </a:lnTo>
                  <a:lnTo>
                    <a:pt x="18234" y="10737"/>
                  </a:lnTo>
                  <a:lnTo>
                    <a:pt x="17495" y="9810"/>
                  </a:lnTo>
                  <a:lnTo>
                    <a:pt x="17098" y="8854"/>
                  </a:lnTo>
                  <a:lnTo>
                    <a:pt x="17056" y="7817"/>
                  </a:lnTo>
                  <a:lnTo>
                    <a:pt x="17381" y="6650"/>
                  </a:lnTo>
                  <a:lnTo>
                    <a:pt x="17815" y="5432"/>
                  </a:lnTo>
                  <a:lnTo>
                    <a:pt x="18179" y="4152"/>
                  </a:lnTo>
                  <a:lnTo>
                    <a:pt x="11805" y="4152"/>
                  </a:lnTo>
                  <a:lnTo>
                    <a:pt x="11432" y="4047"/>
                  </a:lnTo>
                  <a:lnTo>
                    <a:pt x="11053" y="3811"/>
                  </a:lnTo>
                  <a:lnTo>
                    <a:pt x="10464" y="3375"/>
                  </a:lnTo>
                  <a:lnTo>
                    <a:pt x="9861" y="2957"/>
                  </a:lnTo>
                  <a:lnTo>
                    <a:pt x="9737" y="2874"/>
                  </a:lnTo>
                  <a:lnTo>
                    <a:pt x="5492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" name="Google Shape;291;p9"/>
            <p:cNvSpPr/>
            <p:nvPr/>
          </p:nvSpPr>
          <p:spPr>
            <a:xfrm>
              <a:off x="232682" y="30162"/>
              <a:ext cx="138881" cy="5057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20601" y="857"/>
                  </a:lnTo>
                  <a:lnTo>
                    <a:pt x="19957" y="1286"/>
                  </a:lnTo>
                  <a:lnTo>
                    <a:pt x="10899" y="10991"/>
                  </a:lnTo>
                  <a:lnTo>
                    <a:pt x="6692" y="15580"/>
                  </a:lnTo>
                  <a:lnTo>
                    <a:pt x="2502" y="20313"/>
                  </a:lnTo>
                  <a:lnTo>
                    <a:pt x="1193" y="21446"/>
                  </a:lnTo>
                  <a:lnTo>
                    <a:pt x="0" y="21600"/>
                  </a:lnTo>
                  <a:lnTo>
                    <a:pt x="19538" y="21600"/>
                  </a:lnTo>
                  <a:lnTo>
                    <a:pt x="20534" y="10987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92" name="Google Shape;292;p9"/>
          <p:cNvGrpSpPr/>
          <p:nvPr/>
        </p:nvGrpSpPr>
        <p:grpSpPr>
          <a:xfrm>
            <a:off x="143670" y="964422"/>
            <a:ext cx="440825" cy="201719"/>
            <a:chOff x="0" y="0"/>
            <a:chExt cx="440823" cy="201718"/>
          </a:xfrm>
        </p:grpSpPr>
        <p:sp>
          <p:nvSpPr>
            <p:cNvPr id="293" name="Google Shape;293;p9"/>
            <p:cNvSpPr/>
            <p:nvPr/>
          </p:nvSpPr>
          <p:spPr>
            <a:xfrm>
              <a:off x="94359" y="37040"/>
              <a:ext cx="346464" cy="16467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526" y="0"/>
                  </a:moveTo>
                  <a:lnTo>
                    <a:pt x="0" y="0"/>
                  </a:lnTo>
                  <a:lnTo>
                    <a:pt x="2873" y="59"/>
                  </a:lnTo>
                  <a:lnTo>
                    <a:pt x="5688" y="894"/>
                  </a:lnTo>
                  <a:lnTo>
                    <a:pt x="8411" y="2475"/>
                  </a:lnTo>
                  <a:lnTo>
                    <a:pt x="11009" y="4773"/>
                  </a:lnTo>
                  <a:lnTo>
                    <a:pt x="13451" y="7760"/>
                  </a:lnTo>
                  <a:lnTo>
                    <a:pt x="15704" y="11407"/>
                  </a:lnTo>
                  <a:lnTo>
                    <a:pt x="17734" y="15685"/>
                  </a:lnTo>
                  <a:lnTo>
                    <a:pt x="19509" y="20564"/>
                  </a:lnTo>
                  <a:lnTo>
                    <a:pt x="19832" y="21243"/>
                  </a:lnTo>
                  <a:lnTo>
                    <a:pt x="20240" y="21595"/>
                  </a:lnTo>
                  <a:lnTo>
                    <a:pt x="20682" y="21600"/>
                  </a:lnTo>
                  <a:lnTo>
                    <a:pt x="21106" y="21236"/>
                  </a:lnTo>
                  <a:lnTo>
                    <a:pt x="21429" y="20555"/>
                  </a:lnTo>
                  <a:lnTo>
                    <a:pt x="21597" y="19696"/>
                  </a:lnTo>
                  <a:lnTo>
                    <a:pt x="21600" y="18767"/>
                  </a:lnTo>
                  <a:lnTo>
                    <a:pt x="21427" y="17877"/>
                  </a:lnTo>
                  <a:lnTo>
                    <a:pt x="19675" y="12996"/>
                  </a:lnTo>
                  <a:lnTo>
                    <a:pt x="17692" y="8651"/>
                  </a:lnTo>
                  <a:lnTo>
                    <a:pt x="15504" y="4865"/>
                  </a:lnTo>
                  <a:lnTo>
                    <a:pt x="13137" y="1662"/>
                  </a:lnTo>
                  <a:lnTo>
                    <a:pt x="11526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" name="Google Shape;294;p9"/>
            <p:cNvSpPr/>
            <p:nvPr/>
          </p:nvSpPr>
          <p:spPr>
            <a:xfrm>
              <a:off x="0" y="0"/>
              <a:ext cx="279232" cy="5532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297" y="0"/>
                  </a:moveTo>
                  <a:lnTo>
                    <a:pt x="6745" y="176"/>
                  </a:lnTo>
                  <a:lnTo>
                    <a:pt x="3169" y="2504"/>
                  </a:lnTo>
                  <a:lnTo>
                    <a:pt x="0" y="6595"/>
                  </a:lnTo>
                  <a:lnTo>
                    <a:pt x="0" y="21600"/>
                  </a:lnTo>
                  <a:lnTo>
                    <a:pt x="3702" y="16680"/>
                  </a:lnTo>
                  <a:lnTo>
                    <a:pt x="7299" y="14461"/>
                  </a:lnTo>
                  <a:lnTo>
                    <a:pt x="21600" y="14461"/>
                  </a:lnTo>
                  <a:lnTo>
                    <a:pt x="20475" y="11678"/>
                  </a:lnTo>
                  <a:lnTo>
                    <a:pt x="17194" y="5820"/>
                  </a:lnTo>
                  <a:lnTo>
                    <a:pt x="13791" y="1904"/>
                  </a:lnTo>
                  <a:lnTo>
                    <a:pt x="10297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95" name="Google Shape;295;p9"/>
          <p:cNvGrpSpPr/>
          <p:nvPr/>
        </p:nvGrpSpPr>
        <p:grpSpPr>
          <a:xfrm>
            <a:off x="143669" y="1140344"/>
            <a:ext cx="292702" cy="92066"/>
            <a:chOff x="0" y="0"/>
            <a:chExt cx="292701" cy="92064"/>
          </a:xfrm>
        </p:grpSpPr>
        <p:sp>
          <p:nvSpPr>
            <p:cNvPr id="296" name="Google Shape;296;p9"/>
            <p:cNvSpPr/>
            <p:nvPr/>
          </p:nvSpPr>
          <p:spPr>
            <a:xfrm>
              <a:off x="123448" y="36884"/>
              <a:ext cx="169253" cy="551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438" y="0"/>
                  </a:moveTo>
                  <a:lnTo>
                    <a:pt x="0" y="0"/>
                  </a:lnTo>
                  <a:lnTo>
                    <a:pt x="6234" y="2487"/>
                  </a:lnTo>
                  <a:lnTo>
                    <a:pt x="12234" y="9230"/>
                  </a:lnTo>
                  <a:lnTo>
                    <a:pt x="17790" y="20071"/>
                  </a:lnTo>
                  <a:lnTo>
                    <a:pt x="18624" y="21381"/>
                  </a:lnTo>
                  <a:lnTo>
                    <a:pt x="19525" y="21600"/>
                  </a:lnTo>
                  <a:lnTo>
                    <a:pt x="20386" y="20765"/>
                  </a:lnTo>
                  <a:lnTo>
                    <a:pt x="21103" y="18912"/>
                  </a:lnTo>
                  <a:lnTo>
                    <a:pt x="21529" y="16354"/>
                  </a:lnTo>
                  <a:lnTo>
                    <a:pt x="21600" y="13589"/>
                  </a:lnTo>
                  <a:lnTo>
                    <a:pt x="21328" y="10945"/>
                  </a:lnTo>
                  <a:lnTo>
                    <a:pt x="20725" y="8751"/>
                  </a:lnTo>
                  <a:lnTo>
                    <a:pt x="16438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" name="Google Shape;297;p9"/>
            <p:cNvSpPr/>
            <p:nvPr/>
          </p:nvSpPr>
          <p:spPr>
            <a:xfrm>
              <a:off x="0" y="0"/>
              <a:ext cx="252250" cy="7555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609" y="0"/>
                  </a:moveTo>
                  <a:lnTo>
                    <a:pt x="5691" y="1632"/>
                  </a:lnTo>
                  <a:lnTo>
                    <a:pt x="1931" y="5652"/>
                  </a:lnTo>
                  <a:lnTo>
                    <a:pt x="0" y="9123"/>
                  </a:lnTo>
                  <a:lnTo>
                    <a:pt x="0" y="21600"/>
                  </a:lnTo>
                  <a:lnTo>
                    <a:pt x="2387" y="16566"/>
                  </a:lnTo>
                  <a:lnTo>
                    <a:pt x="6372" y="11950"/>
                  </a:lnTo>
                  <a:lnTo>
                    <a:pt x="10571" y="10545"/>
                  </a:lnTo>
                  <a:lnTo>
                    <a:pt x="21600" y="10545"/>
                  </a:lnTo>
                  <a:lnTo>
                    <a:pt x="21048" y="9319"/>
                  </a:lnTo>
                  <a:lnTo>
                    <a:pt x="17371" y="3912"/>
                  </a:lnTo>
                  <a:lnTo>
                    <a:pt x="13530" y="783"/>
                  </a:lnTo>
                  <a:lnTo>
                    <a:pt x="9609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98" name="Google Shape;298;p9"/>
          <p:cNvSpPr/>
          <p:nvPr/>
        </p:nvSpPr>
        <p:spPr>
          <a:xfrm>
            <a:off x="319155" y="2876953"/>
            <a:ext cx="4396515" cy="368041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99" name="Google Shape;299;p9"/>
          <p:cNvGrpSpPr/>
          <p:nvPr/>
        </p:nvGrpSpPr>
        <p:grpSpPr>
          <a:xfrm>
            <a:off x="3035890" y="252038"/>
            <a:ext cx="425743" cy="419991"/>
            <a:chOff x="0" y="0"/>
            <a:chExt cx="425742" cy="419990"/>
          </a:xfrm>
        </p:grpSpPr>
        <p:sp>
          <p:nvSpPr>
            <p:cNvPr id="300" name="Google Shape;300;p9"/>
            <p:cNvSpPr/>
            <p:nvPr/>
          </p:nvSpPr>
          <p:spPr>
            <a:xfrm>
              <a:off x="0" y="0"/>
              <a:ext cx="425742" cy="4199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92" y="0"/>
                  </a:moveTo>
                  <a:lnTo>
                    <a:pt x="5594" y="1706"/>
                  </a:lnTo>
                  <a:lnTo>
                    <a:pt x="5683" y="3230"/>
                  </a:lnTo>
                  <a:lnTo>
                    <a:pt x="5784" y="4793"/>
                  </a:lnTo>
                  <a:lnTo>
                    <a:pt x="5905" y="6339"/>
                  </a:lnTo>
                  <a:lnTo>
                    <a:pt x="5918" y="7000"/>
                  </a:lnTo>
                  <a:lnTo>
                    <a:pt x="5799" y="7579"/>
                  </a:lnTo>
                  <a:lnTo>
                    <a:pt x="5498" y="8073"/>
                  </a:lnTo>
                  <a:lnTo>
                    <a:pt x="4965" y="8483"/>
                  </a:lnTo>
                  <a:lnTo>
                    <a:pt x="4604" y="8714"/>
                  </a:lnTo>
                  <a:lnTo>
                    <a:pt x="4264" y="8982"/>
                  </a:lnTo>
                  <a:lnTo>
                    <a:pt x="3931" y="9265"/>
                  </a:lnTo>
                  <a:lnTo>
                    <a:pt x="3597" y="9544"/>
                  </a:lnTo>
                  <a:lnTo>
                    <a:pt x="0" y="12409"/>
                  </a:lnTo>
                  <a:lnTo>
                    <a:pt x="360" y="12525"/>
                  </a:lnTo>
                  <a:lnTo>
                    <a:pt x="588" y="12611"/>
                  </a:lnTo>
                  <a:lnTo>
                    <a:pt x="5166" y="13822"/>
                  </a:lnTo>
                  <a:lnTo>
                    <a:pt x="6621" y="14181"/>
                  </a:lnTo>
                  <a:lnTo>
                    <a:pt x="6976" y="14305"/>
                  </a:lnTo>
                  <a:lnTo>
                    <a:pt x="7239" y="14489"/>
                  </a:lnTo>
                  <a:lnTo>
                    <a:pt x="7433" y="14743"/>
                  </a:lnTo>
                  <a:lnTo>
                    <a:pt x="7579" y="15075"/>
                  </a:lnTo>
                  <a:lnTo>
                    <a:pt x="8143" y="16679"/>
                  </a:lnTo>
                  <a:lnTo>
                    <a:pt x="8720" y="18293"/>
                  </a:lnTo>
                  <a:lnTo>
                    <a:pt x="9910" y="21600"/>
                  </a:lnTo>
                  <a:lnTo>
                    <a:pt x="10124" y="21277"/>
                  </a:lnTo>
                  <a:lnTo>
                    <a:pt x="10278" y="21057"/>
                  </a:lnTo>
                  <a:lnTo>
                    <a:pt x="12038" y="18271"/>
                  </a:lnTo>
                  <a:lnTo>
                    <a:pt x="12842" y="16989"/>
                  </a:lnTo>
                  <a:lnTo>
                    <a:pt x="13635" y="15701"/>
                  </a:lnTo>
                  <a:lnTo>
                    <a:pt x="13905" y="15257"/>
                  </a:lnTo>
                  <a:lnTo>
                    <a:pt x="14203" y="15108"/>
                  </a:lnTo>
                  <a:lnTo>
                    <a:pt x="21600" y="14834"/>
                  </a:lnTo>
                  <a:lnTo>
                    <a:pt x="20740" y="13747"/>
                  </a:lnTo>
                  <a:lnTo>
                    <a:pt x="19917" y="12692"/>
                  </a:lnTo>
                  <a:lnTo>
                    <a:pt x="19094" y="11684"/>
                  </a:lnTo>
                  <a:lnTo>
                    <a:pt x="18234" y="10737"/>
                  </a:lnTo>
                  <a:lnTo>
                    <a:pt x="17495" y="9810"/>
                  </a:lnTo>
                  <a:lnTo>
                    <a:pt x="17098" y="8854"/>
                  </a:lnTo>
                  <a:lnTo>
                    <a:pt x="17056" y="7817"/>
                  </a:lnTo>
                  <a:lnTo>
                    <a:pt x="17381" y="6650"/>
                  </a:lnTo>
                  <a:lnTo>
                    <a:pt x="17815" y="5432"/>
                  </a:lnTo>
                  <a:lnTo>
                    <a:pt x="18179" y="4152"/>
                  </a:lnTo>
                  <a:lnTo>
                    <a:pt x="11805" y="4152"/>
                  </a:lnTo>
                  <a:lnTo>
                    <a:pt x="11432" y="4047"/>
                  </a:lnTo>
                  <a:lnTo>
                    <a:pt x="11053" y="3811"/>
                  </a:lnTo>
                  <a:lnTo>
                    <a:pt x="10464" y="3375"/>
                  </a:lnTo>
                  <a:lnTo>
                    <a:pt x="9861" y="2957"/>
                  </a:lnTo>
                  <a:lnTo>
                    <a:pt x="8641" y="2140"/>
                  </a:lnTo>
                  <a:lnTo>
                    <a:pt x="5492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1" name="Google Shape;301;p9"/>
            <p:cNvSpPr/>
            <p:nvPr/>
          </p:nvSpPr>
          <p:spPr>
            <a:xfrm>
              <a:off x="232682" y="30162"/>
              <a:ext cx="138881" cy="5057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20601" y="857"/>
                  </a:lnTo>
                  <a:lnTo>
                    <a:pt x="19957" y="1286"/>
                  </a:lnTo>
                  <a:lnTo>
                    <a:pt x="10899" y="10991"/>
                  </a:lnTo>
                  <a:lnTo>
                    <a:pt x="6692" y="15580"/>
                  </a:lnTo>
                  <a:lnTo>
                    <a:pt x="2502" y="20313"/>
                  </a:lnTo>
                  <a:lnTo>
                    <a:pt x="1193" y="21446"/>
                  </a:lnTo>
                  <a:lnTo>
                    <a:pt x="0" y="21600"/>
                  </a:lnTo>
                  <a:lnTo>
                    <a:pt x="19538" y="21600"/>
                  </a:lnTo>
                  <a:lnTo>
                    <a:pt x="20534" y="10987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02" name="Google Shape;302;p9"/>
          <p:cNvGrpSpPr/>
          <p:nvPr/>
        </p:nvGrpSpPr>
        <p:grpSpPr>
          <a:xfrm>
            <a:off x="3728321" y="2267631"/>
            <a:ext cx="712766" cy="353074"/>
            <a:chOff x="0" y="0"/>
            <a:chExt cx="712765" cy="353073"/>
          </a:xfrm>
        </p:grpSpPr>
        <p:sp>
          <p:nvSpPr>
            <p:cNvPr id="303" name="Google Shape;303;p9"/>
            <p:cNvSpPr/>
            <p:nvPr/>
          </p:nvSpPr>
          <p:spPr>
            <a:xfrm>
              <a:off x="0" y="0"/>
              <a:ext cx="551175" cy="35307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874" y="0"/>
                  </a:moveTo>
                  <a:lnTo>
                    <a:pt x="14074" y="28"/>
                  </a:lnTo>
                  <a:lnTo>
                    <a:pt x="12263" y="392"/>
                  </a:lnTo>
                  <a:lnTo>
                    <a:pt x="10395" y="1138"/>
                  </a:lnTo>
                  <a:lnTo>
                    <a:pt x="8629" y="2226"/>
                  </a:lnTo>
                  <a:lnTo>
                    <a:pt x="6981" y="3632"/>
                  </a:lnTo>
                  <a:lnTo>
                    <a:pt x="5465" y="5331"/>
                  </a:lnTo>
                  <a:lnTo>
                    <a:pt x="4097" y="7298"/>
                  </a:lnTo>
                  <a:lnTo>
                    <a:pt x="2892" y="9510"/>
                  </a:lnTo>
                  <a:lnTo>
                    <a:pt x="1864" y="11941"/>
                  </a:lnTo>
                  <a:lnTo>
                    <a:pt x="1030" y="14566"/>
                  </a:lnTo>
                  <a:lnTo>
                    <a:pt x="403" y="17362"/>
                  </a:lnTo>
                  <a:lnTo>
                    <a:pt x="0" y="20303"/>
                  </a:lnTo>
                  <a:lnTo>
                    <a:pt x="15" y="20752"/>
                  </a:lnTo>
                  <a:lnTo>
                    <a:pt x="682" y="21600"/>
                  </a:lnTo>
                  <a:lnTo>
                    <a:pt x="1070" y="21600"/>
                  </a:lnTo>
                  <a:lnTo>
                    <a:pt x="1379" y="21197"/>
                  </a:lnTo>
                  <a:lnTo>
                    <a:pt x="1432" y="20636"/>
                  </a:lnTo>
                  <a:lnTo>
                    <a:pt x="1851" y="17685"/>
                  </a:lnTo>
                  <a:lnTo>
                    <a:pt x="2517" y="14901"/>
                  </a:lnTo>
                  <a:lnTo>
                    <a:pt x="3411" y="12312"/>
                  </a:lnTo>
                  <a:lnTo>
                    <a:pt x="4516" y="9951"/>
                  </a:lnTo>
                  <a:lnTo>
                    <a:pt x="5812" y="7847"/>
                  </a:lnTo>
                  <a:lnTo>
                    <a:pt x="7280" y="6031"/>
                  </a:lnTo>
                  <a:lnTo>
                    <a:pt x="8902" y="4533"/>
                  </a:lnTo>
                  <a:lnTo>
                    <a:pt x="10659" y="3384"/>
                  </a:lnTo>
                  <a:lnTo>
                    <a:pt x="12533" y="2614"/>
                  </a:lnTo>
                  <a:lnTo>
                    <a:pt x="14355" y="2267"/>
                  </a:lnTo>
                  <a:lnTo>
                    <a:pt x="21600" y="2267"/>
                  </a:lnTo>
                  <a:lnTo>
                    <a:pt x="21030" y="1830"/>
                  </a:lnTo>
                  <a:lnTo>
                    <a:pt x="19368" y="912"/>
                  </a:lnTo>
                  <a:lnTo>
                    <a:pt x="17644" y="298"/>
                  </a:lnTo>
                  <a:lnTo>
                    <a:pt x="15874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4" name="Google Shape;304;p9"/>
            <p:cNvSpPr/>
            <p:nvPr/>
          </p:nvSpPr>
          <p:spPr>
            <a:xfrm>
              <a:off x="366291" y="37048"/>
              <a:ext cx="346474" cy="16467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526" y="0"/>
                  </a:moveTo>
                  <a:lnTo>
                    <a:pt x="0" y="0"/>
                  </a:lnTo>
                  <a:lnTo>
                    <a:pt x="2873" y="59"/>
                  </a:lnTo>
                  <a:lnTo>
                    <a:pt x="5687" y="893"/>
                  </a:lnTo>
                  <a:lnTo>
                    <a:pt x="8410" y="2474"/>
                  </a:lnTo>
                  <a:lnTo>
                    <a:pt x="11009" y="4773"/>
                  </a:lnTo>
                  <a:lnTo>
                    <a:pt x="13451" y="7760"/>
                  </a:lnTo>
                  <a:lnTo>
                    <a:pt x="15704" y="11407"/>
                  </a:lnTo>
                  <a:lnTo>
                    <a:pt x="17734" y="15685"/>
                  </a:lnTo>
                  <a:lnTo>
                    <a:pt x="19510" y="20564"/>
                  </a:lnTo>
                  <a:lnTo>
                    <a:pt x="19834" y="21243"/>
                  </a:lnTo>
                  <a:lnTo>
                    <a:pt x="20243" y="21595"/>
                  </a:lnTo>
                  <a:lnTo>
                    <a:pt x="20684" y="21600"/>
                  </a:lnTo>
                  <a:lnTo>
                    <a:pt x="21107" y="21237"/>
                  </a:lnTo>
                  <a:lnTo>
                    <a:pt x="21430" y="20556"/>
                  </a:lnTo>
                  <a:lnTo>
                    <a:pt x="21598" y="19696"/>
                  </a:lnTo>
                  <a:lnTo>
                    <a:pt x="21600" y="18767"/>
                  </a:lnTo>
                  <a:lnTo>
                    <a:pt x="21427" y="17877"/>
                  </a:lnTo>
                  <a:lnTo>
                    <a:pt x="19675" y="12996"/>
                  </a:lnTo>
                  <a:lnTo>
                    <a:pt x="17692" y="8651"/>
                  </a:lnTo>
                  <a:lnTo>
                    <a:pt x="15499" y="4859"/>
                  </a:lnTo>
                  <a:lnTo>
                    <a:pt x="13138" y="1662"/>
                  </a:lnTo>
                  <a:lnTo>
                    <a:pt x="11526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05" name="Google Shape;305;p9"/>
          <p:cNvGrpSpPr/>
          <p:nvPr/>
        </p:nvGrpSpPr>
        <p:grpSpPr>
          <a:xfrm>
            <a:off x="3888265" y="2443566"/>
            <a:ext cx="404707" cy="173294"/>
            <a:chOff x="0" y="0"/>
            <a:chExt cx="404706" cy="173293"/>
          </a:xfrm>
        </p:grpSpPr>
        <p:sp>
          <p:nvSpPr>
            <p:cNvPr id="306" name="Google Shape;306;p9"/>
            <p:cNvSpPr/>
            <p:nvPr/>
          </p:nvSpPr>
          <p:spPr>
            <a:xfrm>
              <a:off x="0" y="0"/>
              <a:ext cx="364240" cy="17329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296" y="0"/>
                  </a:moveTo>
                  <a:lnTo>
                    <a:pt x="10583" y="711"/>
                  </a:lnTo>
                  <a:lnTo>
                    <a:pt x="7980" y="2464"/>
                  </a:lnTo>
                  <a:lnTo>
                    <a:pt x="5584" y="5174"/>
                  </a:lnTo>
                  <a:lnTo>
                    <a:pt x="3443" y="8763"/>
                  </a:lnTo>
                  <a:lnTo>
                    <a:pt x="1604" y="13152"/>
                  </a:lnTo>
                  <a:lnTo>
                    <a:pt x="114" y="18263"/>
                  </a:lnTo>
                  <a:lnTo>
                    <a:pt x="0" y="19145"/>
                  </a:lnTo>
                  <a:lnTo>
                    <a:pt x="54" y="20021"/>
                  </a:lnTo>
                  <a:lnTo>
                    <a:pt x="260" y="20791"/>
                  </a:lnTo>
                  <a:lnTo>
                    <a:pt x="602" y="21355"/>
                  </a:lnTo>
                  <a:lnTo>
                    <a:pt x="760" y="21521"/>
                  </a:lnTo>
                  <a:lnTo>
                    <a:pt x="928" y="21600"/>
                  </a:lnTo>
                  <a:lnTo>
                    <a:pt x="1494" y="21600"/>
                  </a:lnTo>
                  <a:lnTo>
                    <a:pt x="1881" y="21135"/>
                  </a:lnTo>
                  <a:lnTo>
                    <a:pt x="2074" y="20329"/>
                  </a:lnTo>
                  <a:lnTo>
                    <a:pt x="3726" y="14914"/>
                  </a:lnTo>
                  <a:lnTo>
                    <a:pt x="5826" y="10500"/>
                  </a:lnTo>
                  <a:lnTo>
                    <a:pt x="8295" y="7222"/>
                  </a:lnTo>
                  <a:lnTo>
                    <a:pt x="11056" y="5210"/>
                  </a:lnTo>
                  <a:lnTo>
                    <a:pt x="13962" y="4595"/>
                  </a:lnTo>
                  <a:lnTo>
                    <a:pt x="21600" y="4595"/>
                  </a:lnTo>
                  <a:lnTo>
                    <a:pt x="21219" y="4062"/>
                  </a:lnTo>
                  <a:lnTo>
                    <a:pt x="18672" y="1706"/>
                  </a:lnTo>
                  <a:lnTo>
                    <a:pt x="16012" y="342"/>
                  </a:lnTo>
                  <a:lnTo>
                    <a:pt x="13296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" name="Google Shape;307;p9"/>
            <p:cNvSpPr/>
            <p:nvPr/>
          </p:nvSpPr>
          <p:spPr>
            <a:xfrm>
              <a:off x="235439" y="36867"/>
              <a:ext cx="169267" cy="5518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436" y="0"/>
                  </a:moveTo>
                  <a:lnTo>
                    <a:pt x="0" y="0"/>
                  </a:lnTo>
                  <a:lnTo>
                    <a:pt x="6233" y="2488"/>
                  </a:lnTo>
                  <a:lnTo>
                    <a:pt x="12233" y="9233"/>
                  </a:lnTo>
                  <a:lnTo>
                    <a:pt x="17788" y="20077"/>
                  </a:lnTo>
                  <a:lnTo>
                    <a:pt x="18624" y="21384"/>
                  </a:lnTo>
                  <a:lnTo>
                    <a:pt x="19525" y="21600"/>
                  </a:lnTo>
                  <a:lnTo>
                    <a:pt x="20387" y="20764"/>
                  </a:lnTo>
                  <a:lnTo>
                    <a:pt x="21103" y="18914"/>
                  </a:lnTo>
                  <a:lnTo>
                    <a:pt x="21529" y="16356"/>
                  </a:lnTo>
                  <a:lnTo>
                    <a:pt x="21600" y="13591"/>
                  </a:lnTo>
                  <a:lnTo>
                    <a:pt x="21328" y="10946"/>
                  </a:lnTo>
                  <a:lnTo>
                    <a:pt x="20725" y="8749"/>
                  </a:lnTo>
                  <a:lnTo>
                    <a:pt x="16436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08" name="Google Shape;308;p9"/>
          <p:cNvGrpSpPr/>
          <p:nvPr/>
        </p:nvGrpSpPr>
        <p:grpSpPr>
          <a:xfrm>
            <a:off x="3884497" y="3118360"/>
            <a:ext cx="822695" cy="1302645"/>
            <a:chOff x="0" y="0"/>
            <a:chExt cx="822694" cy="1302644"/>
          </a:xfrm>
        </p:grpSpPr>
        <p:sp>
          <p:nvSpPr>
            <p:cNvPr id="309" name="Google Shape;309;p9"/>
            <p:cNvSpPr/>
            <p:nvPr/>
          </p:nvSpPr>
          <p:spPr>
            <a:xfrm>
              <a:off x="477100" y="1250878"/>
              <a:ext cx="97131" cy="5176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872" y="0"/>
                  </a:moveTo>
                  <a:lnTo>
                    <a:pt x="10004" y="6464"/>
                  </a:lnTo>
                  <a:lnTo>
                    <a:pt x="774" y="12480"/>
                  </a:lnTo>
                  <a:lnTo>
                    <a:pt x="0" y="15389"/>
                  </a:lnTo>
                  <a:lnTo>
                    <a:pt x="862" y="20238"/>
                  </a:lnTo>
                  <a:lnTo>
                    <a:pt x="1929" y="21600"/>
                  </a:lnTo>
                  <a:lnTo>
                    <a:pt x="3361" y="21600"/>
                  </a:lnTo>
                  <a:lnTo>
                    <a:pt x="11897" y="16112"/>
                  </a:lnTo>
                  <a:lnTo>
                    <a:pt x="20925" y="9539"/>
                  </a:lnTo>
                  <a:lnTo>
                    <a:pt x="21600" y="6545"/>
                  </a:lnTo>
                  <a:lnTo>
                    <a:pt x="20467" y="1277"/>
                  </a:lnTo>
                  <a:lnTo>
                    <a:pt x="18872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" name="Google Shape;310;p9"/>
            <p:cNvSpPr/>
            <p:nvPr/>
          </p:nvSpPr>
          <p:spPr>
            <a:xfrm>
              <a:off x="613625" y="1185143"/>
              <a:ext cx="92889" cy="619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183" y="0"/>
                  </a:moveTo>
                  <a:lnTo>
                    <a:pt x="9613" y="7506"/>
                  </a:lnTo>
                  <a:lnTo>
                    <a:pt x="585" y="14496"/>
                  </a:lnTo>
                  <a:lnTo>
                    <a:pt x="0" y="17075"/>
                  </a:lnTo>
                  <a:lnTo>
                    <a:pt x="703" y="19202"/>
                  </a:lnTo>
                  <a:lnTo>
                    <a:pt x="1199" y="20722"/>
                  </a:lnTo>
                  <a:lnTo>
                    <a:pt x="2215" y="21600"/>
                  </a:lnTo>
                  <a:lnTo>
                    <a:pt x="3698" y="21600"/>
                  </a:lnTo>
                  <a:lnTo>
                    <a:pt x="4129" y="21458"/>
                  </a:lnTo>
                  <a:lnTo>
                    <a:pt x="12375" y="15036"/>
                  </a:lnTo>
                  <a:lnTo>
                    <a:pt x="21172" y="7343"/>
                  </a:lnTo>
                  <a:lnTo>
                    <a:pt x="21600" y="4698"/>
                  </a:lnTo>
                  <a:lnTo>
                    <a:pt x="19949" y="638"/>
                  </a:lnTo>
                  <a:lnTo>
                    <a:pt x="18183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" name="Google Shape;311;p9"/>
            <p:cNvSpPr/>
            <p:nvPr/>
          </p:nvSpPr>
          <p:spPr>
            <a:xfrm>
              <a:off x="739482" y="1095595"/>
              <a:ext cx="83212" cy="7427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093" y="0"/>
                  </a:moveTo>
                  <a:lnTo>
                    <a:pt x="9035" y="8444"/>
                  </a:lnTo>
                  <a:lnTo>
                    <a:pt x="267" y="16377"/>
                  </a:lnTo>
                  <a:lnTo>
                    <a:pt x="0" y="18623"/>
                  </a:lnTo>
                  <a:lnTo>
                    <a:pt x="1708" y="21116"/>
                  </a:lnTo>
                  <a:lnTo>
                    <a:pt x="2654" y="21600"/>
                  </a:lnTo>
                  <a:lnTo>
                    <a:pt x="4296" y="21600"/>
                  </a:lnTo>
                  <a:lnTo>
                    <a:pt x="13238" y="13847"/>
                  </a:lnTo>
                  <a:lnTo>
                    <a:pt x="21587" y="5101"/>
                  </a:lnTo>
                  <a:lnTo>
                    <a:pt x="21600" y="2833"/>
                  </a:lnTo>
                  <a:lnTo>
                    <a:pt x="19118" y="15"/>
                  </a:lnTo>
                  <a:lnTo>
                    <a:pt x="17093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2" name="Google Shape;312;p9"/>
            <p:cNvSpPr/>
            <p:nvPr/>
          </p:nvSpPr>
          <p:spPr>
            <a:xfrm>
              <a:off x="396582" y="719599"/>
              <a:ext cx="100192" cy="2908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98" y="0"/>
                  </a:moveTo>
                  <a:lnTo>
                    <a:pt x="534" y="3348"/>
                  </a:lnTo>
                  <a:lnTo>
                    <a:pt x="0" y="13271"/>
                  </a:lnTo>
                  <a:lnTo>
                    <a:pt x="953" y="18044"/>
                  </a:lnTo>
                  <a:lnTo>
                    <a:pt x="10686" y="21600"/>
                  </a:lnTo>
                  <a:lnTo>
                    <a:pt x="12828" y="21422"/>
                  </a:lnTo>
                  <a:lnTo>
                    <a:pt x="21600" y="12998"/>
                  </a:lnTo>
                  <a:lnTo>
                    <a:pt x="21054" y="3295"/>
                  </a:lnTo>
                  <a:lnTo>
                    <a:pt x="10820" y="3295"/>
                  </a:lnTo>
                  <a:lnTo>
                    <a:pt x="7090" y="2735"/>
                  </a:lnTo>
                  <a:lnTo>
                    <a:pt x="3362" y="971"/>
                  </a:lnTo>
                  <a:lnTo>
                    <a:pt x="1898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3" name="Google Shape;313;p9"/>
            <p:cNvSpPr/>
            <p:nvPr/>
          </p:nvSpPr>
          <p:spPr>
            <a:xfrm>
              <a:off x="446768" y="715353"/>
              <a:ext cx="47475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608" y="0"/>
                  </a:moveTo>
                  <a:lnTo>
                    <a:pt x="15586" y="6055"/>
                  </a:lnTo>
                  <a:lnTo>
                    <a:pt x="7833" y="17591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573" y="20165"/>
                  </a:lnTo>
                  <a:lnTo>
                    <a:pt x="18608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4" name="Google Shape;314;p9"/>
            <p:cNvSpPr/>
            <p:nvPr/>
          </p:nvSpPr>
          <p:spPr>
            <a:xfrm>
              <a:off x="270624" y="647069"/>
              <a:ext cx="84037" cy="7353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065" y="0"/>
                  </a:moveTo>
                  <a:lnTo>
                    <a:pt x="274" y="2414"/>
                  </a:lnTo>
                  <a:lnTo>
                    <a:pt x="0" y="4682"/>
                  </a:lnTo>
                  <a:lnTo>
                    <a:pt x="1058" y="6275"/>
                  </a:lnTo>
                  <a:lnTo>
                    <a:pt x="7979" y="14615"/>
                  </a:lnTo>
                  <a:lnTo>
                    <a:pt x="16495" y="21175"/>
                  </a:lnTo>
                  <a:lnTo>
                    <a:pt x="17480" y="21600"/>
                  </a:lnTo>
                  <a:lnTo>
                    <a:pt x="19116" y="21600"/>
                  </a:lnTo>
                  <a:lnTo>
                    <a:pt x="20209" y="20906"/>
                  </a:lnTo>
                  <a:lnTo>
                    <a:pt x="21600" y="17914"/>
                  </a:lnTo>
                  <a:lnTo>
                    <a:pt x="21012" y="15724"/>
                  </a:lnTo>
                  <a:lnTo>
                    <a:pt x="19472" y="14788"/>
                  </a:lnTo>
                  <a:lnTo>
                    <a:pt x="15610" y="12142"/>
                  </a:lnTo>
                  <a:lnTo>
                    <a:pt x="12088" y="9106"/>
                  </a:lnTo>
                  <a:lnTo>
                    <a:pt x="8917" y="5690"/>
                  </a:lnTo>
                  <a:lnTo>
                    <a:pt x="6108" y="1906"/>
                  </a:lnTo>
                  <a:lnTo>
                    <a:pt x="5047" y="313"/>
                  </a:lnTo>
                  <a:lnTo>
                    <a:pt x="3065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" name="Google Shape;315;p9"/>
            <p:cNvSpPr/>
            <p:nvPr/>
          </p:nvSpPr>
          <p:spPr>
            <a:xfrm>
              <a:off x="538022" y="648555"/>
              <a:ext cx="86653" cy="7034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333" y="0"/>
                  </a:moveTo>
                  <a:lnTo>
                    <a:pt x="9117" y="8704"/>
                  </a:lnTo>
                  <a:lnTo>
                    <a:pt x="510" y="15579"/>
                  </a:lnTo>
                  <a:lnTo>
                    <a:pt x="0" y="17892"/>
                  </a:lnTo>
                  <a:lnTo>
                    <a:pt x="1412" y="20922"/>
                  </a:lnTo>
                  <a:lnTo>
                    <a:pt x="2447" y="21600"/>
                  </a:lnTo>
                  <a:lnTo>
                    <a:pt x="4030" y="21600"/>
                  </a:lnTo>
                  <a:lnTo>
                    <a:pt x="12775" y="14782"/>
                  </a:lnTo>
                  <a:lnTo>
                    <a:pt x="20305" y="6941"/>
                  </a:lnTo>
                  <a:lnTo>
                    <a:pt x="21600" y="3116"/>
                  </a:lnTo>
                  <a:lnTo>
                    <a:pt x="19273" y="70"/>
                  </a:lnTo>
                  <a:lnTo>
                    <a:pt x="17333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6" name="Google Shape;316;p9"/>
            <p:cNvSpPr/>
            <p:nvPr/>
          </p:nvSpPr>
          <p:spPr>
            <a:xfrm>
              <a:off x="646341" y="530839"/>
              <a:ext cx="68352" cy="8850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105" y="0"/>
                  </a:moveTo>
                  <a:lnTo>
                    <a:pt x="14745" y="552"/>
                  </a:lnTo>
                  <a:lnTo>
                    <a:pt x="13726" y="2008"/>
                  </a:lnTo>
                  <a:lnTo>
                    <a:pt x="12054" y="4309"/>
                  </a:lnTo>
                  <a:lnTo>
                    <a:pt x="9396" y="7714"/>
                  </a:lnTo>
                  <a:lnTo>
                    <a:pt x="5795" y="11959"/>
                  </a:lnTo>
                  <a:lnTo>
                    <a:pt x="1300" y="16777"/>
                  </a:lnTo>
                  <a:lnTo>
                    <a:pt x="0" y="18101"/>
                  </a:lnTo>
                  <a:lnTo>
                    <a:pt x="337" y="19985"/>
                  </a:lnTo>
                  <a:lnTo>
                    <a:pt x="2753" y="21402"/>
                  </a:lnTo>
                  <a:lnTo>
                    <a:pt x="3580" y="21600"/>
                  </a:lnTo>
                  <a:lnTo>
                    <a:pt x="5579" y="21600"/>
                  </a:lnTo>
                  <a:lnTo>
                    <a:pt x="15775" y="11189"/>
                  </a:lnTo>
                  <a:lnTo>
                    <a:pt x="21600" y="3406"/>
                  </a:lnTo>
                  <a:lnTo>
                    <a:pt x="20894" y="1584"/>
                  </a:lnTo>
                  <a:lnTo>
                    <a:pt x="17105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7" name="Google Shape;317;p9"/>
            <p:cNvSpPr/>
            <p:nvPr/>
          </p:nvSpPr>
          <p:spPr>
            <a:xfrm>
              <a:off x="235216" y="508220"/>
              <a:ext cx="32018" cy="9855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867" y="0"/>
                  </a:moveTo>
                  <a:lnTo>
                    <a:pt x="882" y="1116"/>
                  </a:lnTo>
                  <a:lnTo>
                    <a:pt x="189" y="4142"/>
                  </a:lnTo>
                  <a:lnTo>
                    <a:pt x="0" y="5673"/>
                  </a:lnTo>
                  <a:lnTo>
                    <a:pt x="0" y="7193"/>
                  </a:lnTo>
                  <a:lnTo>
                    <a:pt x="2466" y="16568"/>
                  </a:lnTo>
                  <a:lnTo>
                    <a:pt x="8688" y="21600"/>
                  </a:lnTo>
                  <a:lnTo>
                    <a:pt x="13083" y="21600"/>
                  </a:lnTo>
                  <a:lnTo>
                    <a:pt x="13734" y="21578"/>
                  </a:lnTo>
                  <a:lnTo>
                    <a:pt x="18858" y="21177"/>
                  </a:lnTo>
                  <a:lnTo>
                    <a:pt x="21600" y="19718"/>
                  </a:lnTo>
                  <a:lnTo>
                    <a:pt x="20521" y="18268"/>
                  </a:lnTo>
                  <a:lnTo>
                    <a:pt x="18828" y="15614"/>
                  </a:lnTo>
                  <a:lnTo>
                    <a:pt x="17610" y="12877"/>
                  </a:lnTo>
                  <a:lnTo>
                    <a:pt x="16873" y="10066"/>
                  </a:lnTo>
                  <a:lnTo>
                    <a:pt x="16622" y="7193"/>
                  </a:lnTo>
                  <a:lnTo>
                    <a:pt x="16638" y="5673"/>
                  </a:lnTo>
                  <a:lnTo>
                    <a:pt x="16793" y="4409"/>
                  </a:lnTo>
                  <a:lnTo>
                    <a:pt x="17471" y="1523"/>
                  </a:lnTo>
                  <a:lnTo>
                    <a:pt x="14035" y="226"/>
                  </a:lnTo>
                  <a:lnTo>
                    <a:pt x="4867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8" name="Google Shape;318;p9"/>
            <p:cNvSpPr/>
            <p:nvPr/>
          </p:nvSpPr>
          <p:spPr>
            <a:xfrm>
              <a:off x="702183" y="386351"/>
              <a:ext cx="28093" cy="986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239" y="0"/>
                  </a:moveTo>
                  <a:lnTo>
                    <a:pt x="10975" y="61"/>
                  </a:lnTo>
                  <a:lnTo>
                    <a:pt x="5751" y="153"/>
                  </a:lnTo>
                  <a:lnTo>
                    <a:pt x="1777" y="1432"/>
                  </a:lnTo>
                  <a:lnTo>
                    <a:pt x="2470" y="4612"/>
                  </a:lnTo>
                  <a:lnTo>
                    <a:pt x="2643" y="6231"/>
                  </a:lnTo>
                  <a:lnTo>
                    <a:pt x="1482" y="15938"/>
                  </a:lnTo>
                  <a:lnTo>
                    <a:pt x="0" y="20087"/>
                  </a:lnTo>
                  <a:lnTo>
                    <a:pt x="3759" y="21422"/>
                  </a:lnTo>
                  <a:lnTo>
                    <a:pt x="9306" y="21595"/>
                  </a:lnTo>
                  <a:lnTo>
                    <a:pt x="10009" y="21600"/>
                  </a:lnTo>
                  <a:lnTo>
                    <a:pt x="14774" y="21600"/>
                  </a:lnTo>
                  <a:lnTo>
                    <a:pt x="21463" y="10826"/>
                  </a:lnTo>
                  <a:lnTo>
                    <a:pt x="21600" y="8107"/>
                  </a:lnTo>
                  <a:lnTo>
                    <a:pt x="21600" y="6231"/>
                  </a:lnTo>
                  <a:lnTo>
                    <a:pt x="21405" y="4390"/>
                  </a:lnTo>
                  <a:lnTo>
                    <a:pt x="20702" y="1101"/>
                  </a:lnTo>
                  <a:lnTo>
                    <a:pt x="16239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9" name="Google Shape;319;p9"/>
            <p:cNvSpPr/>
            <p:nvPr/>
          </p:nvSpPr>
          <p:spPr>
            <a:xfrm>
              <a:off x="249301" y="367834"/>
              <a:ext cx="58903" cy="9330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645" y="0"/>
                  </a:moveTo>
                  <a:lnTo>
                    <a:pt x="5962" y="9621"/>
                  </a:lnTo>
                  <a:lnTo>
                    <a:pt x="792" y="17846"/>
                  </a:lnTo>
                  <a:lnTo>
                    <a:pt x="0" y="19339"/>
                  </a:lnTo>
                  <a:lnTo>
                    <a:pt x="1281" y="20956"/>
                  </a:lnTo>
                  <a:lnTo>
                    <a:pt x="3647" y="21450"/>
                  </a:lnTo>
                  <a:lnTo>
                    <a:pt x="4121" y="21553"/>
                  </a:lnTo>
                  <a:lnTo>
                    <a:pt x="4601" y="21600"/>
                  </a:lnTo>
                  <a:lnTo>
                    <a:pt x="6967" y="21600"/>
                  </a:lnTo>
                  <a:lnTo>
                    <a:pt x="8727" y="20844"/>
                  </a:lnTo>
                  <a:lnTo>
                    <a:pt x="9361" y="19648"/>
                  </a:lnTo>
                  <a:lnTo>
                    <a:pt x="11590" y="15795"/>
                  </a:lnTo>
                  <a:lnTo>
                    <a:pt x="14162" y="12015"/>
                  </a:lnTo>
                  <a:lnTo>
                    <a:pt x="17071" y="8321"/>
                  </a:lnTo>
                  <a:lnTo>
                    <a:pt x="20306" y="4728"/>
                  </a:lnTo>
                  <a:lnTo>
                    <a:pt x="21600" y="3378"/>
                  </a:lnTo>
                  <a:lnTo>
                    <a:pt x="20915" y="1626"/>
                  </a:lnTo>
                  <a:lnTo>
                    <a:pt x="16645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0" name="Google Shape;320;p9"/>
            <p:cNvSpPr/>
            <p:nvPr/>
          </p:nvSpPr>
          <p:spPr>
            <a:xfrm>
              <a:off x="734225" y="309592"/>
              <a:ext cx="82525" cy="7545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192" y="0"/>
                  </a:moveTo>
                  <a:lnTo>
                    <a:pt x="2171" y="291"/>
                  </a:lnTo>
                  <a:lnTo>
                    <a:pt x="0" y="3385"/>
                  </a:lnTo>
                  <a:lnTo>
                    <a:pt x="269" y="5595"/>
                  </a:lnTo>
                  <a:lnTo>
                    <a:pt x="1682" y="6781"/>
                  </a:lnTo>
                  <a:lnTo>
                    <a:pt x="5246" y="9888"/>
                  </a:lnTo>
                  <a:lnTo>
                    <a:pt x="8784" y="13224"/>
                  </a:lnTo>
                  <a:lnTo>
                    <a:pt x="12283" y="16776"/>
                  </a:lnTo>
                  <a:lnTo>
                    <a:pt x="15733" y="20531"/>
                  </a:lnTo>
                  <a:lnTo>
                    <a:pt x="16365" y="21240"/>
                  </a:lnTo>
                  <a:lnTo>
                    <a:pt x="17206" y="21600"/>
                  </a:lnTo>
                  <a:lnTo>
                    <a:pt x="18854" y="21600"/>
                  </a:lnTo>
                  <a:lnTo>
                    <a:pt x="19665" y="21269"/>
                  </a:lnTo>
                  <a:lnTo>
                    <a:pt x="21570" y="19244"/>
                  </a:lnTo>
                  <a:lnTo>
                    <a:pt x="21600" y="17012"/>
                  </a:lnTo>
                  <a:lnTo>
                    <a:pt x="20357" y="15612"/>
                  </a:lnTo>
                  <a:lnTo>
                    <a:pt x="16740" y="11677"/>
                  </a:lnTo>
                  <a:lnTo>
                    <a:pt x="13067" y="7952"/>
                  </a:lnTo>
                  <a:lnTo>
                    <a:pt x="9352" y="4450"/>
                  </a:lnTo>
                  <a:lnTo>
                    <a:pt x="5608" y="1182"/>
                  </a:lnTo>
                  <a:lnTo>
                    <a:pt x="4192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1" name="Google Shape;321;p9"/>
            <p:cNvSpPr/>
            <p:nvPr/>
          </p:nvSpPr>
          <p:spPr>
            <a:xfrm>
              <a:off x="603046" y="244835"/>
              <a:ext cx="115851" cy="9384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56" y="0"/>
                  </a:moveTo>
                  <a:lnTo>
                    <a:pt x="604" y="927"/>
                  </a:lnTo>
                  <a:lnTo>
                    <a:pt x="0" y="3967"/>
                  </a:lnTo>
                  <a:lnTo>
                    <a:pt x="753" y="5505"/>
                  </a:lnTo>
                  <a:lnTo>
                    <a:pt x="1987" y="5876"/>
                  </a:lnTo>
                  <a:lnTo>
                    <a:pt x="5122" y="6950"/>
                  </a:lnTo>
                  <a:lnTo>
                    <a:pt x="8242" y="8261"/>
                  </a:lnTo>
                  <a:lnTo>
                    <a:pt x="11335" y="9804"/>
                  </a:lnTo>
                  <a:lnTo>
                    <a:pt x="14473" y="11623"/>
                  </a:lnTo>
                  <a:lnTo>
                    <a:pt x="14641" y="11708"/>
                  </a:lnTo>
                  <a:lnTo>
                    <a:pt x="17118" y="20781"/>
                  </a:lnTo>
                  <a:lnTo>
                    <a:pt x="18041" y="21600"/>
                  </a:lnTo>
                  <a:lnTo>
                    <a:pt x="19249" y="21600"/>
                  </a:lnTo>
                  <a:lnTo>
                    <a:pt x="19459" y="21565"/>
                  </a:lnTo>
                  <a:lnTo>
                    <a:pt x="20887" y="21071"/>
                  </a:lnTo>
                  <a:lnTo>
                    <a:pt x="21600" y="19504"/>
                  </a:lnTo>
                  <a:lnTo>
                    <a:pt x="21257" y="17996"/>
                  </a:lnTo>
                  <a:lnTo>
                    <a:pt x="20186" y="13767"/>
                  </a:lnTo>
                  <a:lnTo>
                    <a:pt x="18919" y="9637"/>
                  </a:lnTo>
                  <a:lnTo>
                    <a:pt x="17460" y="5620"/>
                  </a:lnTo>
                  <a:lnTo>
                    <a:pt x="16681" y="3777"/>
                  </a:lnTo>
                  <a:lnTo>
                    <a:pt x="11579" y="3777"/>
                  </a:lnTo>
                  <a:lnTo>
                    <a:pt x="9470" y="2775"/>
                  </a:lnTo>
                  <a:lnTo>
                    <a:pt x="7348" y="1872"/>
                  </a:lnTo>
                  <a:lnTo>
                    <a:pt x="5218" y="1069"/>
                  </a:lnTo>
                  <a:lnTo>
                    <a:pt x="3071" y="365"/>
                  </a:lnTo>
                  <a:lnTo>
                    <a:pt x="1856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2" name="Google Shape;322;p9"/>
            <p:cNvSpPr/>
            <p:nvPr/>
          </p:nvSpPr>
          <p:spPr>
            <a:xfrm>
              <a:off x="663892" y="244301"/>
              <a:ext cx="28620" cy="1694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921" y="0"/>
                  </a:moveTo>
                  <a:lnTo>
                    <a:pt x="1735" y="7772"/>
                  </a:lnTo>
                  <a:lnTo>
                    <a:pt x="0" y="14946"/>
                  </a:lnTo>
                  <a:lnTo>
                    <a:pt x="949" y="21600"/>
                  </a:lnTo>
                  <a:lnTo>
                    <a:pt x="21600" y="21600"/>
                  </a:lnTo>
                  <a:lnTo>
                    <a:pt x="18097" y="10266"/>
                  </a:lnTo>
                  <a:lnTo>
                    <a:pt x="15595" y="2704"/>
                  </a:lnTo>
                  <a:lnTo>
                    <a:pt x="9921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3" name="Google Shape;323;p9"/>
            <p:cNvSpPr/>
            <p:nvPr/>
          </p:nvSpPr>
          <p:spPr>
            <a:xfrm>
              <a:off x="325666" y="268863"/>
              <a:ext cx="89002" cy="6694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94" y="0"/>
                  </a:moveTo>
                  <a:lnTo>
                    <a:pt x="7707" y="7705"/>
                  </a:lnTo>
                  <a:lnTo>
                    <a:pt x="0" y="16408"/>
                  </a:lnTo>
                  <a:lnTo>
                    <a:pt x="18" y="18924"/>
                  </a:lnTo>
                  <a:lnTo>
                    <a:pt x="1778" y="21219"/>
                  </a:lnTo>
                  <a:lnTo>
                    <a:pt x="2537" y="21600"/>
                  </a:lnTo>
                  <a:lnTo>
                    <a:pt x="4065" y="21600"/>
                  </a:lnTo>
                  <a:lnTo>
                    <a:pt x="4839" y="21202"/>
                  </a:lnTo>
                  <a:lnTo>
                    <a:pt x="6309" y="19211"/>
                  </a:lnTo>
                  <a:lnTo>
                    <a:pt x="7215" y="18043"/>
                  </a:lnTo>
                  <a:lnTo>
                    <a:pt x="19473" y="8126"/>
                  </a:lnTo>
                  <a:lnTo>
                    <a:pt x="20962" y="7188"/>
                  </a:lnTo>
                  <a:lnTo>
                    <a:pt x="21600" y="4811"/>
                  </a:lnTo>
                  <a:lnTo>
                    <a:pt x="20179" y="848"/>
                  </a:lnTo>
                  <a:lnTo>
                    <a:pt x="18394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4" name="Google Shape;324;p9"/>
            <p:cNvSpPr/>
            <p:nvPr/>
          </p:nvSpPr>
          <p:spPr>
            <a:xfrm>
              <a:off x="456653" y="237253"/>
              <a:ext cx="99125" cy="334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393" y="0"/>
                  </a:moveTo>
                  <a:lnTo>
                    <a:pt x="18910" y="0"/>
                  </a:lnTo>
                  <a:lnTo>
                    <a:pt x="14778" y="383"/>
                  </a:lnTo>
                  <a:lnTo>
                    <a:pt x="6475" y="3326"/>
                  </a:lnTo>
                  <a:lnTo>
                    <a:pt x="0" y="11194"/>
                  </a:lnTo>
                  <a:lnTo>
                    <a:pt x="634" y="19136"/>
                  </a:lnTo>
                  <a:lnTo>
                    <a:pt x="1738" y="21600"/>
                  </a:lnTo>
                  <a:lnTo>
                    <a:pt x="3158" y="21600"/>
                  </a:lnTo>
                  <a:lnTo>
                    <a:pt x="3365" y="21526"/>
                  </a:lnTo>
                  <a:lnTo>
                    <a:pt x="3576" y="21387"/>
                  </a:lnTo>
                  <a:lnTo>
                    <a:pt x="7412" y="19019"/>
                  </a:lnTo>
                  <a:lnTo>
                    <a:pt x="11256" y="17317"/>
                  </a:lnTo>
                  <a:lnTo>
                    <a:pt x="15095" y="16286"/>
                  </a:lnTo>
                  <a:lnTo>
                    <a:pt x="18916" y="15933"/>
                  </a:lnTo>
                  <a:lnTo>
                    <a:pt x="20399" y="15925"/>
                  </a:lnTo>
                  <a:lnTo>
                    <a:pt x="21600" y="12352"/>
                  </a:lnTo>
                  <a:lnTo>
                    <a:pt x="21595" y="3556"/>
                  </a:lnTo>
                  <a:lnTo>
                    <a:pt x="20393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5" name="Google Shape;325;p9"/>
            <p:cNvSpPr/>
            <p:nvPr/>
          </p:nvSpPr>
          <p:spPr>
            <a:xfrm>
              <a:off x="565111" y="135589"/>
              <a:ext cx="82488" cy="7551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144" y="0"/>
                  </a:moveTo>
                  <a:lnTo>
                    <a:pt x="2128" y="331"/>
                  </a:lnTo>
                  <a:lnTo>
                    <a:pt x="0" y="3451"/>
                  </a:lnTo>
                  <a:lnTo>
                    <a:pt x="296" y="5660"/>
                  </a:lnTo>
                  <a:lnTo>
                    <a:pt x="1726" y="6819"/>
                  </a:lnTo>
                  <a:lnTo>
                    <a:pt x="5523" y="10045"/>
                  </a:lnTo>
                  <a:lnTo>
                    <a:pt x="9113" y="13401"/>
                  </a:lnTo>
                  <a:lnTo>
                    <a:pt x="12487" y="16874"/>
                  </a:lnTo>
                  <a:lnTo>
                    <a:pt x="15630" y="20452"/>
                  </a:lnTo>
                  <a:lnTo>
                    <a:pt x="16266" y="21215"/>
                  </a:lnTo>
                  <a:lnTo>
                    <a:pt x="17140" y="21600"/>
                  </a:lnTo>
                  <a:lnTo>
                    <a:pt x="18793" y="21600"/>
                  </a:lnTo>
                  <a:lnTo>
                    <a:pt x="19571" y="21295"/>
                  </a:lnTo>
                  <a:lnTo>
                    <a:pt x="21507" y="19369"/>
                  </a:lnTo>
                  <a:lnTo>
                    <a:pt x="21600" y="17139"/>
                  </a:lnTo>
                  <a:lnTo>
                    <a:pt x="20399" y="15701"/>
                  </a:lnTo>
                  <a:lnTo>
                    <a:pt x="17040" y="11880"/>
                  </a:lnTo>
                  <a:lnTo>
                    <a:pt x="13441" y="8174"/>
                  </a:lnTo>
                  <a:lnTo>
                    <a:pt x="9615" y="4597"/>
                  </a:lnTo>
                  <a:lnTo>
                    <a:pt x="5577" y="1162"/>
                  </a:lnTo>
                  <a:lnTo>
                    <a:pt x="4144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6" name="Google Shape;326;p9"/>
            <p:cNvSpPr/>
            <p:nvPr/>
          </p:nvSpPr>
          <p:spPr>
            <a:xfrm>
              <a:off x="435229" y="65765"/>
              <a:ext cx="95327" cy="5685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731" y="0"/>
                  </a:moveTo>
                  <a:lnTo>
                    <a:pt x="1113" y="1201"/>
                  </a:lnTo>
                  <a:lnTo>
                    <a:pt x="0" y="6016"/>
                  </a:lnTo>
                  <a:lnTo>
                    <a:pt x="711" y="8733"/>
                  </a:lnTo>
                  <a:lnTo>
                    <a:pt x="2147" y="9664"/>
                  </a:lnTo>
                  <a:lnTo>
                    <a:pt x="6077" y="12326"/>
                  </a:lnTo>
                  <a:lnTo>
                    <a:pt x="9889" y="15119"/>
                  </a:lnTo>
                  <a:lnTo>
                    <a:pt x="13568" y="18031"/>
                  </a:lnTo>
                  <a:lnTo>
                    <a:pt x="17102" y="21055"/>
                  </a:lnTo>
                  <a:lnTo>
                    <a:pt x="17516" y="21426"/>
                  </a:lnTo>
                  <a:lnTo>
                    <a:pt x="17965" y="21600"/>
                  </a:lnTo>
                  <a:lnTo>
                    <a:pt x="19407" y="21600"/>
                  </a:lnTo>
                  <a:lnTo>
                    <a:pt x="20374" y="20698"/>
                  </a:lnTo>
                  <a:lnTo>
                    <a:pt x="21600" y="16833"/>
                  </a:lnTo>
                  <a:lnTo>
                    <a:pt x="21082" y="14001"/>
                  </a:lnTo>
                  <a:lnTo>
                    <a:pt x="12213" y="6609"/>
                  </a:lnTo>
                  <a:lnTo>
                    <a:pt x="4170" y="941"/>
                  </a:lnTo>
                  <a:lnTo>
                    <a:pt x="2731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7" name="Google Shape;327;p9"/>
            <p:cNvSpPr/>
            <p:nvPr/>
          </p:nvSpPr>
          <p:spPr>
            <a:xfrm>
              <a:off x="293725" y="25290"/>
              <a:ext cx="98985" cy="4329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26" y="0"/>
                  </a:moveTo>
                  <a:lnTo>
                    <a:pt x="599" y="2110"/>
                  </a:lnTo>
                  <a:lnTo>
                    <a:pt x="0" y="8763"/>
                  </a:lnTo>
                  <a:lnTo>
                    <a:pt x="934" y="12013"/>
                  </a:lnTo>
                  <a:lnTo>
                    <a:pt x="6373" y="14672"/>
                  </a:lnTo>
                  <a:lnTo>
                    <a:pt x="10289" y="16776"/>
                  </a:lnTo>
                  <a:lnTo>
                    <a:pt x="14126" y="19010"/>
                  </a:lnTo>
                  <a:lnTo>
                    <a:pt x="18116" y="21524"/>
                  </a:lnTo>
                  <a:lnTo>
                    <a:pt x="18363" y="21600"/>
                  </a:lnTo>
                  <a:lnTo>
                    <a:pt x="19776" y="21600"/>
                  </a:lnTo>
                  <a:lnTo>
                    <a:pt x="20855" y="19839"/>
                  </a:lnTo>
                  <a:lnTo>
                    <a:pt x="21600" y="13876"/>
                  </a:lnTo>
                  <a:lnTo>
                    <a:pt x="20771" y="10480"/>
                  </a:lnTo>
                  <a:lnTo>
                    <a:pt x="11572" y="4840"/>
                  </a:lnTo>
                  <a:lnTo>
                    <a:pt x="3475" y="665"/>
                  </a:lnTo>
                  <a:lnTo>
                    <a:pt x="2026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8" name="Google Shape;328;p9"/>
            <p:cNvSpPr/>
            <p:nvPr/>
          </p:nvSpPr>
          <p:spPr>
            <a:xfrm>
              <a:off x="147802" y="4651"/>
              <a:ext cx="99607" cy="3368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84" y="0"/>
                  </a:moveTo>
                  <a:lnTo>
                    <a:pt x="254" y="3266"/>
                  </a:lnTo>
                  <a:lnTo>
                    <a:pt x="0" y="11965"/>
                  </a:lnTo>
                  <a:lnTo>
                    <a:pt x="1088" y="15793"/>
                  </a:lnTo>
                  <a:lnTo>
                    <a:pt x="6558" y="17283"/>
                  </a:lnTo>
                  <a:lnTo>
                    <a:pt x="10537" y="18550"/>
                  </a:lnTo>
                  <a:lnTo>
                    <a:pt x="14478" y="19963"/>
                  </a:lnTo>
                  <a:lnTo>
                    <a:pt x="18494" y="21576"/>
                  </a:lnTo>
                  <a:lnTo>
                    <a:pt x="18623" y="21600"/>
                  </a:lnTo>
                  <a:lnTo>
                    <a:pt x="20058" y="21600"/>
                  </a:lnTo>
                  <a:lnTo>
                    <a:pt x="21201" y="18758"/>
                  </a:lnTo>
                  <a:lnTo>
                    <a:pt x="21600" y="10491"/>
                  </a:lnTo>
                  <a:lnTo>
                    <a:pt x="20581" y="6491"/>
                  </a:lnTo>
                  <a:lnTo>
                    <a:pt x="15161" y="4292"/>
                  </a:lnTo>
                  <a:lnTo>
                    <a:pt x="11147" y="2851"/>
                  </a:lnTo>
                  <a:lnTo>
                    <a:pt x="7096" y="1563"/>
                  </a:lnTo>
                  <a:lnTo>
                    <a:pt x="1584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9" name="Google Shape;329;p9"/>
            <p:cNvSpPr/>
            <p:nvPr/>
          </p:nvSpPr>
          <p:spPr>
            <a:xfrm>
              <a:off x="33059" y="18675"/>
              <a:ext cx="61013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8131" y="1370"/>
                  </a:lnTo>
                  <a:lnTo>
                    <a:pt x="18982" y="21600"/>
                  </a:lnTo>
                  <a:lnTo>
                    <a:pt x="2132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0" name="Google Shape;330;p9"/>
            <p:cNvSpPr/>
            <p:nvPr/>
          </p:nvSpPr>
          <p:spPr>
            <a:xfrm>
              <a:off x="0" y="0"/>
              <a:ext cx="99213" cy="2524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025" y="0"/>
                  </a:moveTo>
                  <a:lnTo>
                    <a:pt x="3766" y="231"/>
                  </a:lnTo>
                  <a:lnTo>
                    <a:pt x="1147" y="634"/>
                  </a:lnTo>
                  <a:lnTo>
                    <a:pt x="0" y="5558"/>
                  </a:lnTo>
                  <a:lnTo>
                    <a:pt x="133" y="17187"/>
                  </a:lnTo>
                  <a:lnTo>
                    <a:pt x="1388" y="21600"/>
                  </a:lnTo>
                  <a:lnTo>
                    <a:pt x="4009" y="21303"/>
                  </a:lnTo>
                  <a:lnTo>
                    <a:pt x="7197" y="21093"/>
                  </a:lnTo>
                  <a:lnTo>
                    <a:pt x="20481" y="21093"/>
                  </a:lnTo>
                  <a:lnTo>
                    <a:pt x="21498" y="17264"/>
                  </a:lnTo>
                  <a:lnTo>
                    <a:pt x="21600" y="5754"/>
                  </a:lnTo>
                  <a:lnTo>
                    <a:pt x="20442" y="873"/>
                  </a:lnTo>
                  <a:lnTo>
                    <a:pt x="18962" y="667"/>
                  </a:lnTo>
                  <a:lnTo>
                    <a:pt x="12169" y="31"/>
                  </a:lnTo>
                  <a:lnTo>
                    <a:pt x="7025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31" name="Google Shape;331;p9"/>
          <p:cNvGrpSpPr/>
          <p:nvPr/>
        </p:nvGrpSpPr>
        <p:grpSpPr>
          <a:xfrm>
            <a:off x="143668" y="2888951"/>
            <a:ext cx="531818" cy="201726"/>
            <a:chOff x="0" y="0"/>
            <a:chExt cx="531816" cy="201725"/>
          </a:xfrm>
        </p:grpSpPr>
        <p:sp>
          <p:nvSpPr>
            <p:cNvPr id="332" name="Google Shape;332;p9"/>
            <p:cNvSpPr/>
            <p:nvPr/>
          </p:nvSpPr>
          <p:spPr>
            <a:xfrm>
              <a:off x="185341" y="37050"/>
              <a:ext cx="346475" cy="16467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528" y="0"/>
                  </a:moveTo>
                  <a:lnTo>
                    <a:pt x="0" y="0"/>
                  </a:lnTo>
                  <a:lnTo>
                    <a:pt x="2873" y="59"/>
                  </a:lnTo>
                  <a:lnTo>
                    <a:pt x="5687" y="894"/>
                  </a:lnTo>
                  <a:lnTo>
                    <a:pt x="8410" y="2474"/>
                  </a:lnTo>
                  <a:lnTo>
                    <a:pt x="11009" y="4773"/>
                  </a:lnTo>
                  <a:lnTo>
                    <a:pt x="13451" y="7760"/>
                  </a:lnTo>
                  <a:lnTo>
                    <a:pt x="15703" y="11407"/>
                  </a:lnTo>
                  <a:lnTo>
                    <a:pt x="17733" y="15684"/>
                  </a:lnTo>
                  <a:lnTo>
                    <a:pt x="19509" y="20563"/>
                  </a:lnTo>
                  <a:lnTo>
                    <a:pt x="19832" y="21243"/>
                  </a:lnTo>
                  <a:lnTo>
                    <a:pt x="20241" y="21595"/>
                  </a:lnTo>
                  <a:lnTo>
                    <a:pt x="20683" y="21600"/>
                  </a:lnTo>
                  <a:lnTo>
                    <a:pt x="21106" y="21236"/>
                  </a:lnTo>
                  <a:lnTo>
                    <a:pt x="21429" y="20555"/>
                  </a:lnTo>
                  <a:lnTo>
                    <a:pt x="21597" y="19696"/>
                  </a:lnTo>
                  <a:lnTo>
                    <a:pt x="21600" y="18767"/>
                  </a:lnTo>
                  <a:lnTo>
                    <a:pt x="21427" y="17876"/>
                  </a:lnTo>
                  <a:lnTo>
                    <a:pt x="19675" y="12996"/>
                  </a:lnTo>
                  <a:lnTo>
                    <a:pt x="17692" y="8651"/>
                  </a:lnTo>
                  <a:lnTo>
                    <a:pt x="15500" y="4858"/>
                  </a:lnTo>
                  <a:lnTo>
                    <a:pt x="13139" y="1662"/>
                  </a:lnTo>
                  <a:lnTo>
                    <a:pt x="11528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3" name="Google Shape;333;p9"/>
            <p:cNvSpPr/>
            <p:nvPr/>
          </p:nvSpPr>
          <p:spPr>
            <a:xfrm>
              <a:off x="0" y="0"/>
              <a:ext cx="370250" cy="10239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75" y="0"/>
                  </a:moveTo>
                  <a:lnTo>
                    <a:pt x="10396" y="95"/>
                  </a:lnTo>
                  <a:lnTo>
                    <a:pt x="7698" y="1352"/>
                  </a:lnTo>
                  <a:lnTo>
                    <a:pt x="4918" y="3924"/>
                  </a:lnTo>
                  <a:lnTo>
                    <a:pt x="2290" y="7676"/>
                  </a:lnTo>
                  <a:lnTo>
                    <a:pt x="0" y="12199"/>
                  </a:lnTo>
                  <a:lnTo>
                    <a:pt x="0" y="21600"/>
                  </a:lnTo>
                  <a:lnTo>
                    <a:pt x="282" y="20793"/>
                  </a:lnTo>
                  <a:lnTo>
                    <a:pt x="2696" y="15628"/>
                  </a:lnTo>
                  <a:lnTo>
                    <a:pt x="5312" y="11667"/>
                  </a:lnTo>
                  <a:lnTo>
                    <a:pt x="8100" y="9013"/>
                  </a:lnTo>
                  <a:lnTo>
                    <a:pt x="10813" y="7815"/>
                  </a:lnTo>
                  <a:lnTo>
                    <a:pt x="21600" y="7815"/>
                  </a:lnTo>
                  <a:lnTo>
                    <a:pt x="20751" y="6311"/>
                  </a:lnTo>
                  <a:lnTo>
                    <a:pt x="18277" y="3145"/>
                  </a:lnTo>
                  <a:lnTo>
                    <a:pt x="15710" y="1029"/>
                  </a:lnTo>
                  <a:lnTo>
                    <a:pt x="13075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34" name="Google Shape;334;p9"/>
          <p:cNvGrpSpPr/>
          <p:nvPr/>
        </p:nvGrpSpPr>
        <p:grpSpPr>
          <a:xfrm>
            <a:off x="143669" y="3064882"/>
            <a:ext cx="383697" cy="173300"/>
            <a:chOff x="0" y="0"/>
            <a:chExt cx="383695" cy="173299"/>
          </a:xfrm>
        </p:grpSpPr>
        <p:sp>
          <p:nvSpPr>
            <p:cNvPr id="335" name="Google Shape;335;p9"/>
            <p:cNvSpPr/>
            <p:nvPr/>
          </p:nvSpPr>
          <p:spPr>
            <a:xfrm>
              <a:off x="0" y="0"/>
              <a:ext cx="343229" cy="17329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788" y="0"/>
                  </a:moveTo>
                  <a:lnTo>
                    <a:pt x="9909" y="712"/>
                  </a:lnTo>
                  <a:lnTo>
                    <a:pt x="7146" y="2464"/>
                  </a:lnTo>
                  <a:lnTo>
                    <a:pt x="4603" y="5175"/>
                  </a:lnTo>
                  <a:lnTo>
                    <a:pt x="2332" y="8764"/>
                  </a:lnTo>
                  <a:lnTo>
                    <a:pt x="380" y="13153"/>
                  </a:lnTo>
                  <a:lnTo>
                    <a:pt x="0" y="14381"/>
                  </a:lnTo>
                  <a:lnTo>
                    <a:pt x="0" y="21600"/>
                  </a:lnTo>
                  <a:lnTo>
                    <a:pt x="264" y="21600"/>
                  </a:lnTo>
                  <a:lnTo>
                    <a:pt x="674" y="21135"/>
                  </a:lnTo>
                  <a:lnTo>
                    <a:pt x="878" y="20329"/>
                  </a:lnTo>
                  <a:lnTo>
                    <a:pt x="2631" y="14914"/>
                  </a:lnTo>
                  <a:lnTo>
                    <a:pt x="4860" y="10501"/>
                  </a:lnTo>
                  <a:lnTo>
                    <a:pt x="7481" y="7222"/>
                  </a:lnTo>
                  <a:lnTo>
                    <a:pt x="10410" y="5210"/>
                  </a:lnTo>
                  <a:lnTo>
                    <a:pt x="13495" y="4595"/>
                  </a:lnTo>
                  <a:lnTo>
                    <a:pt x="21600" y="4595"/>
                  </a:lnTo>
                  <a:lnTo>
                    <a:pt x="21195" y="4062"/>
                  </a:lnTo>
                  <a:lnTo>
                    <a:pt x="18493" y="1705"/>
                  </a:lnTo>
                  <a:lnTo>
                    <a:pt x="15670" y="341"/>
                  </a:lnTo>
                  <a:lnTo>
                    <a:pt x="12788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6" name="Google Shape;336;p9"/>
            <p:cNvSpPr/>
            <p:nvPr/>
          </p:nvSpPr>
          <p:spPr>
            <a:xfrm>
              <a:off x="214434" y="36868"/>
              <a:ext cx="169261" cy="5519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436" y="0"/>
                  </a:moveTo>
                  <a:lnTo>
                    <a:pt x="0" y="0"/>
                  </a:lnTo>
                  <a:lnTo>
                    <a:pt x="6233" y="2488"/>
                  </a:lnTo>
                  <a:lnTo>
                    <a:pt x="12233" y="9233"/>
                  </a:lnTo>
                  <a:lnTo>
                    <a:pt x="17790" y="20075"/>
                  </a:lnTo>
                  <a:lnTo>
                    <a:pt x="18624" y="21382"/>
                  </a:lnTo>
                  <a:lnTo>
                    <a:pt x="19525" y="21600"/>
                  </a:lnTo>
                  <a:lnTo>
                    <a:pt x="20387" y="20765"/>
                  </a:lnTo>
                  <a:lnTo>
                    <a:pt x="21104" y="18912"/>
                  </a:lnTo>
                  <a:lnTo>
                    <a:pt x="21529" y="16355"/>
                  </a:lnTo>
                  <a:lnTo>
                    <a:pt x="21600" y="13590"/>
                  </a:lnTo>
                  <a:lnTo>
                    <a:pt x="21328" y="10946"/>
                  </a:lnTo>
                  <a:lnTo>
                    <a:pt x="20725" y="8749"/>
                  </a:lnTo>
                  <a:lnTo>
                    <a:pt x="16436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37" name="Google Shape;337;p9"/>
          <p:cNvSpPr/>
          <p:nvPr/>
        </p:nvSpPr>
        <p:spPr>
          <a:xfrm>
            <a:off x="143668" y="3538441"/>
            <a:ext cx="101906" cy="26234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116" y="0"/>
                </a:moveTo>
                <a:lnTo>
                  <a:pt x="8754" y="165"/>
                </a:lnTo>
                <a:lnTo>
                  <a:pt x="7877" y="248"/>
                </a:lnTo>
                <a:lnTo>
                  <a:pt x="0" y="1442"/>
                </a:lnTo>
                <a:lnTo>
                  <a:pt x="0" y="21600"/>
                </a:lnTo>
                <a:lnTo>
                  <a:pt x="21600" y="21265"/>
                </a:lnTo>
                <a:lnTo>
                  <a:pt x="18006" y="19524"/>
                </a:lnTo>
                <a:lnTo>
                  <a:pt x="14568" y="17836"/>
                </a:lnTo>
                <a:lnTo>
                  <a:pt x="11130" y="16222"/>
                </a:lnTo>
                <a:lnTo>
                  <a:pt x="7537" y="14705"/>
                </a:lnTo>
                <a:lnTo>
                  <a:pt x="4449" y="13222"/>
                </a:lnTo>
                <a:lnTo>
                  <a:pt x="2792" y="11691"/>
                </a:lnTo>
                <a:lnTo>
                  <a:pt x="2617" y="10031"/>
                </a:lnTo>
                <a:lnTo>
                  <a:pt x="3973" y="8162"/>
                </a:lnTo>
                <a:lnTo>
                  <a:pt x="5789" y="6213"/>
                </a:lnTo>
                <a:lnTo>
                  <a:pt x="7286" y="4195"/>
                </a:lnTo>
                <a:lnTo>
                  <a:pt x="8662" y="2119"/>
                </a:lnTo>
                <a:lnTo>
                  <a:pt x="10116" y="0"/>
                </a:lnTo>
                <a:close/>
              </a:path>
            </a:pathLst>
          </a:custGeom>
          <a:solidFill>
            <a:srgbClr val="00977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38" name="Google Shape;338;p9"/>
          <p:cNvGrpSpPr/>
          <p:nvPr/>
        </p:nvGrpSpPr>
        <p:grpSpPr>
          <a:xfrm>
            <a:off x="3913702" y="4171577"/>
            <a:ext cx="254586" cy="260656"/>
            <a:chOff x="0" y="0"/>
            <a:chExt cx="254585" cy="260654"/>
          </a:xfrm>
        </p:grpSpPr>
        <p:sp>
          <p:nvSpPr>
            <p:cNvPr id="339" name="Google Shape;339;p9"/>
            <p:cNvSpPr/>
            <p:nvPr/>
          </p:nvSpPr>
          <p:spPr>
            <a:xfrm>
              <a:off x="89001" y="189864"/>
              <a:ext cx="76453" cy="707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08" y="546"/>
                  </a:lnTo>
                  <a:lnTo>
                    <a:pt x="2137" y="2077"/>
                  </a:lnTo>
                  <a:lnTo>
                    <a:pt x="5670" y="6826"/>
                  </a:lnTo>
                  <a:lnTo>
                    <a:pt x="16900" y="21600"/>
                  </a:lnTo>
                  <a:lnTo>
                    <a:pt x="18044" y="16710"/>
                  </a:lnTo>
                  <a:lnTo>
                    <a:pt x="19176" y="11999"/>
                  </a:lnTo>
                  <a:lnTo>
                    <a:pt x="20184" y="7388"/>
                  </a:lnTo>
                  <a:lnTo>
                    <a:pt x="20954" y="2802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0" name="Google Shape;340;p9"/>
            <p:cNvSpPr/>
            <p:nvPr/>
          </p:nvSpPr>
          <p:spPr>
            <a:xfrm>
              <a:off x="0" y="36093"/>
              <a:ext cx="254585" cy="1608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82" y="0"/>
                  </a:moveTo>
                  <a:lnTo>
                    <a:pt x="1409" y="577"/>
                  </a:lnTo>
                  <a:lnTo>
                    <a:pt x="1480" y="952"/>
                  </a:lnTo>
                  <a:lnTo>
                    <a:pt x="1575" y="1312"/>
                  </a:lnTo>
                  <a:lnTo>
                    <a:pt x="2736" y="5785"/>
                  </a:lnTo>
                  <a:lnTo>
                    <a:pt x="3326" y="8015"/>
                  </a:lnTo>
                  <a:lnTo>
                    <a:pt x="3933" y="10234"/>
                  </a:lnTo>
                  <a:lnTo>
                    <a:pt x="4165" y="11059"/>
                  </a:lnTo>
                  <a:lnTo>
                    <a:pt x="4099" y="11624"/>
                  </a:lnTo>
                  <a:lnTo>
                    <a:pt x="2864" y="14596"/>
                  </a:lnTo>
                  <a:lnTo>
                    <a:pt x="0" y="21600"/>
                  </a:lnTo>
                  <a:lnTo>
                    <a:pt x="391" y="21566"/>
                  </a:lnTo>
                  <a:lnTo>
                    <a:pt x="663" y="21550"/>
                  </a:lnTo>
                  <a:lnTo>
                    <a:pt x="5506" y="20946"/>
                  </a:lnTo>
                  <a:lnTo>
                    <a:pt x="7551" y="20652"/>
                  </a:lnTo>
                  <a:lnTo>
                    <a:pt x="14038" y="20652"/>
                  </a:lnTo>
                  <a:lnTo>
                    <a:pt x="16601" y="16858"/>
                  </a:lnTo>
                  <a:lnTo>
                    <a:pt x="17846" y="16249"/>
                  </a:lnTo>
                  <a:lnTo>
                    <a:pt x="19079" y="15499"/>
                  </a:lnTo>
                  <a:lnTo>
                    <a:pt x="21600" y="13855"/>
                  </a:lnTo>
                  <a:lnTo>
                    <a:pt x="21317" y="13532"/>
                  </a:lnTo>
                  <a:lnTo>
                    <a:pt x="21145" y="13312"/>
                  </a:lnTo>
                  <a:lnTo>
                    <a:pt x="17100" y="9391"/>
                  </a:lnTo>
                  <a:lnTo>
                    <a:pt x="15802" y="8178"/>
                  </a:lnTo>
                  <a:lnTo>
                    <a:pt x="15223" y="7648"/>
                  </a:lnTo>
                  <a:lnTo>
                    <a:pt x="14982" y="7036"/>
                  </a:lnTo>
                  <a:lnTo>
                    <a:pt x="14975" y="4802"/>
                  </a:lnTo>
                  <a:lnTo>
                    <a:pt x="14938" y="3623"/>
                  </a:lnTo>
                  <a:lnTo>
                    <a:pt x="14910" y="2918"/>
                  </a:lnTo>
                  <a:lnTo>
                    <a:pt x="8146" y="2918"/>
                  </a:lnTo>
                  <a:lnTo>
                    <a:pt x="7489" y="2625"/>
                  </a:lnTo>
                  <a:lnTo>
                    <a:pt x="6962" y="2246"/>
                  </a:lnTo>
                  <a:lnTo>
                    <a:pt x="6363" y="2118"/>
                  </a:lnTo>
                  <a:lnTo>
                    <a:pt x="1282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1" name="Google Shape;341;p9"/>
            <p:cNvSpPr/>
            <p:nvPr/>
          </p:nvSpPr>
          <p:spPr>
            <a:xfrm>
              <a:off x="96011" y="0"/>
              <a:ext cx="79726" cy="5782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86" y="0"/>
                  </a:moveTo>
                  <a:lnTo>
                    <a:pt x="12780" y="9316"/>
                  </a:lnTo>
                  <a:lnTo>
                    <a:pt x="8972" y="13855"/>
                  </a:lnTo>
                  <a:lnTo>
                    <a:pt x="5247" y="18422"/>
                  </a:lnTo>
                  <a:lnTo>
                    <a:pt x="3577" y="20237"/>
                  </a:lnTo>
                  <a:lnTo>
                    <a:pt x="1859" y="21357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388" y="17003"/>
                  </a:lnTo>
                  <a:lnTo>
                    <a:pt x="20686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42" name="Google Shape;342;p9"/>
          <p:cNvGrpSpPr/>
          <p:nvPr/>
        </p:nvGrpSpPr>
        <p:grpSpPr>
          <a:xfrm>
            <a:off x="1809261" y="2389922"/>
            <a:ext cx="254573" cy="260656"/>
            <a:chOff x="0" y="0"/>
            <a:chExt cx="254571" cy="260654"/>
          </a:xfrm>
        </p:grpSpPr>
        <p:sp>
          <p:nvSpPr>
            <p:cNvPr id="343" name="Google Shape;343;p9"/>
            <p:cNvSpPr/>
            <p:nvPr/>
          </p:nvSpPr>
          <p:spPr>
            <a:xfrm>
              <a:off x="88988" y="189864"/>
              <a:ext cx="76466" cy="707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12" y="546"/>
                  </a:lnTo>
                  <a:lnTo>
                    <a:pt x="2141" y="2077"/>
                  </a:lnTo>
                  <a:lnTo>
                    <a:pt x="5673" y="6826"/>
                  </a:lnTo>
                  <a:lnTo>
                    <a:pt x="16901" y="21600"/>
                  </a:lnTo>
                  <a:lnTo>
                    <a:pt x="18044" y="16710"/>
                  </a:lnTo>
                  <a:lnTo>
                    <a:pt x="19177" y="11999"/>
                  </a:lnTo>
                  <a:lnTo>
                    <a:pt x="20185" y="7388"/>
                  </a:lnTo>
                  <a:lnTo>
                    <a:pt x="20955" y="2802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4" name="Google Shape;344;p9"/>
            <p:cNvSpPr/>
            <p:nvPr/>
          </p:nvSpPr>
          <p:spPr>
            <a:xfrm>
              <a:off x="0" y="36093"/>
              <a:ext cx="254571" cy="1608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82" y="0"/>
                  </a:moveTo>
                  <a:lnTo>
                    <a:pt x="1409" y="577"/>
                  </a:lnTo>
                  <a:lnTo>
                    <a:pt x="1481" y="952"/>
                  </a:lnTo>
                  <a:lnTo>
                    <a:pt x="1575" y="1312"/>
                  </a:lnTo>
                  <a:lnTo>
                    <a:pt x="2736" y="5785"/>
                  </a:lnTo>
                  <a:lnTo>
                    <a:pt x="3326" y="8015"/>
                  </a:lnTo>
                  <a:lnTo>
                    <a:pt x="3933" y="10234"/>
                  </a:lnTo>
                  <a:lnTo>
                    <a:pt x="4165" y="11059"/>
                  </a:lnTo>
                  <a:lnTo>
                    <a:pt x="4099" y="11624"/>
                  </a:lnTo>
                  <a:lnTo>
                    <a:pt x="2864" y="14596"/>
                  </a:lnTo>
                  <a:lnTo>
                    <a:pt x="0" y="21600"/>
                  </a:lnTo>
                  <a:lnTo>
                    <a:pt x="391" y="21566"/>
                  </a:lnTo>
                  <a:lnTo>
                    <a:pt x="663" y="21552"/>
                  </a:lnTo>
                  <a:lnTo>
                    <a:pt x="5506" y="20946"/>
                  </a:lnTo>
                  <a:lnTo>
                    <a:pt x="7551" y="20652"/>
                  </a:lnTo>
                  <a:lnTo>
                    <a:pt x="14039" y="20652"/>
                  </a:lnTo>
                  <a:lnTo>
                    <a:pt x="16602" y="16858"/>
                  </a:lnTo>
                  <a:lnTo>
                    <a:pt x="17847" y="16249"/>
                  </a:lnTo>
                  <a:lnTo>
                    <a:pt x="19080" y="15499"/>
                  </a:lnTo>
                  <a:lnTo>
                    <a:pt x="21600" y="13855"/>
                  </a:lnTo>
                  <a:lnTo>
                    <a:pt x="21318" y="13532"/>
                  </a:lnTo>
                  <a:lnTo>
                    <a:pt x="21146" y="13312"/>
                  </a:lnTo>
                  <a:lnTo>
                    <a:pt x="17101" y="9391"/>
                  </a:lnTo>
                  <a:lnTo>
                    <a:pt x="15803" y="8178"/>
                  </a:lnTo>
                  <a:lnTo>
                    <a:pt x="15224" y="7648"/>
                  </a:lnTo>
                  <a:lnTo>
                    <a:pt x="14983" y="7036"/>
                  </a:lnTo>
                  <a:lnTo>
                    <a:pt x="14975" y="4802"/>
                  </a:lnTo>
                  <a:lnTo>
                    <a:pt x="14939" y="3623"/>
                  </a:lnTo>
                  <a:lnTo>
                    <a:pt x="14911" y="2918"/>
                  </a:lnTo>
                  <a:lnTo>
                    <a:pt x="8146" y="2918"/>
                  </a:lnTo>
                  <a:lnTo>
                    <a:pt x="7489" y="2625"/>
                  </a:lnTo>
                  <a:lnTo>
                    <a:pt x="6962" y="2246"/>
                  </a:lnTo>
                  <a:lnTo>
                    <a:pt x="6363" y="2118"/>
                  </a:lnTo>
                  <a:lnTo>
                    <a:pt x="1282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5" name="Google Shape;345;p9"/>
            <p:cNvSpPr/>
            <p:nvPr/>
          </p:nvSpPr>
          <p:spPr>
            <a:xfrm>
              <a:off x="96008" y="0"/>
              <a:ext cx="79725" cy="5782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87" y="0"/>
                  </a:moveTo>
                  <a:lnTo>
                    <a:pt x="12781" y="9316"/>
                  </a:lnTo>
                  <a:lnTo>
                    <a:pt x="8973" y="13855"/>
                  </a:lnTo>
                  <a:lnTo>
                    <a:pt x="5248" y="18422"/>
                  </a:lnTo>
                  <a:lnTo>
                    <a:pt x="3576" y="20237"/>
                  </a:lnTo>
                  <a:lnTo>
                    <a:pt x="1859" y="21357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389" y="17003"/>
                  </a:lnTo>
                  <a:lnTo>
                    <a:pt x="20687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6" name="Google Shape;346;p9"/>
          <p:cNvSpPr/>
          <p:nvPr/>
        </p:nvSpPr>
        <p:spPr>
          <a:xfrm>
            <a:off x="0" y="841437"/>
            <a:ext cx="4859338" cy="5121150"/>
          </a:xfrm>
          <a:prstGeom prst="rect">
            <a:avLst/>
          </a:prstGeom>
          <a:solidFill>
            <a:srgbClr val="00816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7" name="Google Shape;347;p9"/>
          <p:cNvSpPr/>
          <p:nvPr/>
        </p:nvSpPr>
        <p:spPr>
          <a:xfrm>
            <a:off x="0" y="5949885"/>
            <a:ext cx="4859338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8" name="Google Shape;348;p9"/>
          <p:cNvSpPr/>
          <p:nvPr/>
        </p:nvSpPr>
        <p:spPr>
          <a:xfrm>
            <a:off x="0" y="828739"/>
            <a:ext cx="4859338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9" name="Google Shape;349;p9"/>
          <p:cNvSpPr txBox="1">
            <a:spLocks noGrp="1"/>
          </p:cNvSpPr>
          <p:nvPr>
            <p:ph type="title"/>
          </p:nvPr>
        </p:nvSpPr>
        <p:spPr>
          <a:xfrm>
            <a:off x="143669" y="1022063"/>
            <a:ext cx="4572001" cy="8589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SzPts val="2800"/>
            </a:pPr>
            <a:r>
              <a:rPr lang="en-US" sz="2400" dirty="0"/>
              <a:t>Pong </a:t>
            </a:r>
            <a:r>
              <a:rPr lang="en-US" sz="2400" dirty="0" err="1"/>
              <a:t>spel</a:t>
            </a:r>
            <a:br>
              <a:rPr lang="en-US" sz="2400" dirty="0"/>
            </a:br>
            <a:r>
              <a:rPr lang="en-US" sz="2400" dirty="0" err="1"/>
              <a:t>Kaarten</a:t>
            </a:r>
            <a:endParaRPr sz="2400" dirty="0"/>
          </a:p>
        </p:txBody>
      </p:sp>
      <p:sp>
        <p:nvSpPr>
          <p:cNvPr id="350" name="Google Shape;350;p9"/>
          <p:cNvSpPr txBox="1">
            <a:spLocks noGrp="1"/>
          </p:cNvSpPr>
          <p:nvPr>
            <p:ph type="body" idx="1"/>
          </p:nvPr>
        </p:nvSpPr>
        <p:spPr>
          <a:xfrm>
            <a:off x="1078521" y="2015140"/>
            <a:ext cx="2995793" cy="28977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buSzPts val="1600"/>
            </a:pPr>
            <a:r>
              <a:rPr lang="en-US" dirty="0" err="1"/>
              <a:t>Gebruik</a:t>
            </a:r>
            <a:r>
              <a:rPr lang="en-US" dirty="0"/>
              <a:t> de </a:t>
            </a:r>
            <a:r>
              <a:rPr lang="en-US" dirty="0" err="1"/>
              <a:t>kaarten</a:t>
            </a:r>
            <a:r>
              <a:rPr lang="en-US" dirty="0"/>
              <a:t> in </a:t>
            </a:r>
            <a:r>
              <a:rPr lang="en-US" dirty="0" err="1"/>
              <a:t>deze</a:t>
            </a:r>
            <a:r>
              <a:rPr lang="en-US" dirty="0"/>
              <a:t> </a:t>
            </a:r>
            <a:r>
              <a:rPr lang="en-US" dirty="0" err="1"/>
              <a:t>volgorde</a:t>
            </a:r>
            <a:r>
              <a:rPr lang="en-US" dirty="0"/>
              <a:t>:</a:t>
            </a:r>
            <a:endParaRPr dirty="0"/>
          </a:p>
          <a:p>
            <a:pPr marL="0" indent="125095">
              <a:buSzPts val="1600"/>
            </a:pPr>
            <a:endParaRPr dirty="0"/>
          </a:p>
          <a:p>
            <a:pPr marL="395604" indent="-257809">
              <a:buClr>
                <a:srgbClr val="FFFFFF"/>
              </a:buClr>
              <a:buFont typeface="Roboto Black"/>
              <a:buAutoNum type="arabicPeriod"/>
            </a:pPr>
            <a:r>
              <a:rPr lang="nl-NL" sz="18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Stuiter rond</a:t>
            </a:r>
          </a:p>
          <a:p>
            <a:pPr marL="395604" indent="-257809">
              <a:spcBef>
                <a:spcPts val="840"/>
              </a:spcBef>
              <a:buClr>
                <a:srgbClr val="FFFFFF"/>
              </a:buClr>
              <a:buFont typeface="Roboto Black"/>
              <a:buAutoNum type="arabicPeriod"/>
            </a:pPr>
            <a:r>
              <a:rPr lang="nl-NL" sz="18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Verplaats de peddel</a:t>
            </a:r>
          </a:p>
          <a:p>
            <a:pPr marL="395604" indent="-257809">
              <a:spcBef>
                <a:spcPts val="840"/>
              </a:spcBef>
              <a:buClr>
                <a:srgbClr val="FFFFFF"/>
              </a:buClr>
              <a:buFont typeface="Roboto Black"/>
              <a:buAutoNum type="arabicPeriod"/>
            </a:pPr>
            <a:r>
              <a:rPr lang="nl-NL" sz="18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Stuiter van de peddel af</a:t>
            </a:r>
          </a:p>
          <a:p>
            <a:pPr marL="395604" indent="-257809">
              <a:spcBef>
                <a:spcPts val="840"/>
              </a:spcBef>
              <a:buClr>
                <a:srgbClr val="FFFFFF"/>
              </a:buClr>
              <a:buFont typeface="Roboto Black"/>
              <a:buAutoNum type="arabicPeriod"/>
            </a:pPr>
            <a:r>
              <a:rPr lang="nl-NL" sz="18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Game Over</a:t>
            </a:r>
          </a:p>
          <a:p>
            <a:pPr marL="395604" indent="-257809">
              <a:spcBef>
                <a:spcPts val="840"/>
              </a:spcBef>
              <a:buClr>
                <a:srgbClr val="FFFFFF"/>
              </a:buClr>
              <a:buFont typeface="Roboto Black"/>
              <a:buAutoNum type="arabicPeriod"/>
            </a:pPr>
            <a:r>
              <a:rPr lang="nl-NL" sz="18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Scoor punten</a:t>
            </a:r>
          </a:p>
          <a:p>
            <a:pPr marL="395604" indent="-257809">
              <a:spcBef>
                <a:spcPts val="840"/>
              </a:spcBef>
              <a:buClr>
                <a:srgbClr val="FFFFFF"/>
              </a:buClr>
              <a:buFont typeface="Roboto Black"/>
              <a:buAutoNum type="arabicPeriod"/>
            </a:pPr>
            <a:r>
              <a:rPr lang="nl-NL" sz="18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Win het spel</a:t>
            </a:r>
          </a:p>
        </p:txBody>
      </p:sp>
      <p:sp>
        <p:nvSpPr>
          <p:cNvPr id="351" name="Google Shape;351;p9"/>
          <p:cNvSpPr/>
          <p:nvPr/>
        </p:nvSpPr>
        <p:spPr>
          <a:xfrm>
            <a:off x="2082165" y="6091698"/>
            <a:ext cx="694903" cy="259423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2" name="Google Shape;352;p9"/>
          <p:cNvSpPr txBox="1"/>
          <p:nvPr/>
        </p:nvSpPr>
        <p:spPr>
          <a:xfrm>
            <a:off x="600869" y="6129337"/>
            <a:ext cx="915037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FFFFFF"/>
              </a:buClr>
              <a:buSzPts val="1000"/>
            </a:pPr>
            <a:r>
              <a:rPr lang="en-US" sz="1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/>
          </a:p>
        </p:txBody>
      </p:sp>
      <p:sp>
        <p:nvSpPr>
          <p:cNvPr id="353" name="Google Shape;353;p9"/>
          <p:cNvSpPr txBox="1"/>
          <p:nvPr/>
        </p:nvSpPr>
        <p:spPr>
          <a:xfrm>
            <a:off x="2847156" y="6138862"/>
            <a:ext cx="1415392" cy="197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r">
              <a:buClr>
                <a:srgbClr val="FFFFFF"/>
              </a:buClr>
              <a:buSzPts val="1000"/>
            </a:pPr>
            <a:r>
              <a:rPr lang="en-US" sz="10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Set van 6 </a:t>
            </a:r>
            <a:r>
              <a:rPr lang="en-US" sz="10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kaarten</a:t>
            </a: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10"/>
          <p:cNvSpPr/>
          <p:nvPr/>
        </p:nvSpPr>
        <p:spPr>
          <a:xfrm>
            <a:off x="0" y="-1"/>
            <a:ext cx="4859338" cy="6804025"/>
          </a:xfrm>
          <a:prstGeom prst="rect">
            <a:avLst/>
          </a:prstGeom>
          <a:solidFill>
            <a:srgbClr val="42B39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9" name="Google Shape;359;p10"/>
          <p:cNvSpPr/>
          <p:nvPr/>
        </p:nvSpPr>
        <p:spPr>
          <a:xfrm>
            <a:off x="785013" y="1306513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0" name="Google Shape;360;p10"/>
          <p:cNvSpPr/>
          <p:nvPr/>
        </p:nvSpPr>
        <p:spPr>
          <a:xfrm>
            <a:off x="785013" y="1306513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0081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1" name="Google Shape;361;p10"/>
          <p:cNvSpPr/>
          <p:nvPr/>
        </p:nvSpPr>
        <p:spPr>
          <a:xfrm>
            <a:off x="785013" y="1306513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00816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2" name="Google Shape;362;p10"/>
          <p:cNvSpPr/>
          <p:nvPr/>
        </p:nvSpPr>
        <p:spPr>
          <a:xfrm>
            <a:off x="785013" y="1306513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0081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3" name="Google Shape;363;p10"/>
          <p:cNvSpPr/>
          <p:nvPr/>
        </p:nvSpPr>
        <p:spPr>
          <a:xfrm>
            <a:off x="1727151" y="315913"/>
            <a:ext cx="2836118" cy="82806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4" name="Google Shape;364;p10"/>
          <p:cNvSpPr txBox="1"/>
          <p:nvPr/>
        </p:nvSpPr>
        <p:spPr>
          <a:xfrm>
            <a:off x="785013" y="1497802"/>
            <a:ext cx="3289301" cy="157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>
              <a:buClr>
                <a:srgbClr val="FFFFFF"/>
              </a:buClr>
              <a:buSzPts val="1200"/>
            </a:pP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Laat </a:t>
            </a:r>
            <a:r>
              <a:rPr lang="en-US" sz="12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een</a:t>
            </a: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bal</a:t>
            </a: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over het </a:t>
            </a:r>
            <a:r>
              <a:rPr lang="en-US" sz="12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speelveld</a:t>
            </a: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bewegen</a:t>
            </a: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sp>
        <p:nvSpPr>
          <p:cNvPr id="365" name="Google Shape;365;p10"/>
          <p:cNvSpPr/>
          <p:nvPr/>
        </p:nvSpPr>
        <p:spPr>
          <a:xfrm>
            <a:off x="1608906" y="1950706"/>
            <a:ext cx="1641526" cy="1222096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6" name="Google Shape;366;p10"/>
          <p:cNvSpPr/>
          <p:nvPr/>
        </p:nvSpPr>
        <p:spPr>
          <a:xfrm>
            <a:off x="1608906" y="1950706"/>
            <a:ext cx="1641526" cy="1222096"/>
          </a:xfrm>
          <a:prstGeom prst="rect">
            <a:avLst/>
          </a:prstGeom>
          <a:noFill/>
          <a:ln w="12700" cap="flat" cmpd="sng">
            <a:solidFill>
              <a:srgbClr val="0081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7" name="Google Shape;367;p10"/>
          <p:cNvSpPr txBox="1">
            <a:spLocks noGrp="1"/>
          </p:cNvSpPr>
          <p:nvPr>
            <p:ph type="title"/>
          </p:nvPr>
        </p:nvSpPr>
        <p:spPr>
          <a:xfrm>
            <a:off x="143669" y="634726"/>
            <a:ext cx="4572000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SzPts val="2800"/>
            </a:pPr>
            <a:r>
              <a:rPr lang="en-US" sz="2400" dirty="0" err="1"/>
              <a:t>Stuiter</a:t>
            </a:r>
            <a:r>
              <a:rPr lang="en-US" sz="2400" dirty="0"/>
              <a:t> </a:t>
            </a:r>
            <a:r>
              <a:rPr lang="en-US" sz="2400" dirty="0" err="1"/>
              <a:t>rond</a:t>
            </a:r>
            <a:endParaRPr sz="2400" dirty="0"/>
          </a:p>
        </p:txBody>
      </p:sp>
      <p:sp>
        <p:nvSpPr>
          <p:cNvPr id="368" name="Google Shape;368;p10"/>
          <p:cNvSpPr/>
          <p:nvPr/>
        </p:nvSpPr>
        <p:spPr>
          <a:xfrm>
            <a:off x="1608906" y="3241902"/>
            <a:ext cx="1641526" cy="1222096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9" name="Google Shape;369;p10"/>
          <p:cNvSpPr/>
          <p:nvPr/>
        </p:nvSpPr>
        <p:spPr>
          <a:xfrm>
            <a:off x="1608906" y="3241891"/>
            <a:ext cx="1641526" cy="1222095"/>
          </a:xfrm>
          <a:prstGeom prst="rect">
            <a:avLst/>
          </a:prstGeom>
          <a:noFill/>
          <a:ln w="12700" cap="flat" cmpd="sng">
            <a:solidFill>
              <a:srgbClr val="0081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0" name="Google Shape;370;p10"/>
          <p:cNvSpPr/>
          <p:nvPr/>
        </p:nvSpPr>
        <p:spPr>
          <a:xfrm>
            <a:off x="1608906" y="4533085"/>
            <a:ext cx="1641526" cy="1222096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1" name="Google Shape;371;p10"/>
          <p:cNvSpPr/>
          <p:nvPr/>
        </p:nvSpPr>
        <p:spPr>
          <a:xfrm>
            <a:off x="1608906" y="4533085"/>
            <a:ext cx="1641526" cy="1222096"/>
          </a:xfrm>
          <a:prstGeom prst="rect">
            <a:avLst/>
          </a:prstGeom>
          <a:noFill/>
          <a:ln w="12700" cap="flat" cmpd="sng">
            <a:solidFill>
              <a:srgbClr val="0081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2" name="Google Shape;372;p10"/>
          <p:cNvSpPr txBox="1"/>
          <p:nvPr/>
        </p:nvSpPr>
        <p:spPr>
          <a:xfrm>
            <a:off x="842169" y="6129337"/>
            <a:ext cx="1336228" cy="2217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FFFFFF"/>
              </a:buClr>
              <a:buSzPts val="1000"/>
            </a:pPr>
            <a:r>
              <a:rPr lang="en-US" sz="10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Pong </a:t>
            </a:r>
            <a:r>
              <a:rPr lang="en-US" sz="10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spel</a:t>
            </a:r>
            <a:endParaRPr dirty="0"/>
          </a:p>
        </p:txBody>
      </p:sp>
      <p:sp>
        <p:nvSpPr>
          <p:cNvPr id="373" name="Google Shape;373;p10"/>
          <p:cNvSpPr/>
          <p:nvPr/>
        </p:nvSpPr>
        <p:spPr>
          <a:xfrm>
            <a:off x="2277270" y="6069013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00816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4" name="Google Shape;374;p10"/>
          <p:cNvSpPr txBox="1"/>
          <p:nvPr/>
        </p:nvSpPr>
        <p:spPr>
          <a:xfrm>
            <a:off x="2376518" y="6113590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FFFFFF"/>
              </a:buClr>
              <a:buSzPts val="1100"/>
            </a:pPr>
            <a:r>
              <a:rPr lang="en-US" sz="1100" b="1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1</a:t>
            </a:r>
            <a:endParaRPr/>
          </a:p>
        </p:txBody>
      </p:sp>
      <p:sp>
        <p:nvSpPr>
          <p:cNvPr id="375" name="Google Shape;375;p10"/>
          <p:cNvSpPr/>
          <p:nvPr/>
        </p:nvSpPr>
        <p:spPr>
          <a:xfrm>
            <a:off x="3309433" y="6091698"/>
            <a:ext cx="694903" cy="259423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Tekstvak 58">
            <a:extLst>
              <a:ext uri="{FF2B5EF4-FFF2-40B4-BE49-F238E27FC236}">
                <a16:creationId xmlns:a16="http://schemas.microsoft.com/office/drawing/2014/main" id="{F40776CD-D68C-461B-BAA9-E40A3F8DC73C}"/>
              </a:ext>
            </a:extLst>
          </p:cNvPr>
          <p:cNvSpPr txBox="1"/>
          <p:nvPr/>
        </p:nvSpPr>
        <p:spPr>
          <a:xfrm rot="16200000">
            <a:off x="3968637" y="5917507"/>
            <a:ext cx="1401783" cy="379510"/>
          </a:xfrm>
          <a:prstGeom prst="rect">
            <a:avLst/>
          </a:prstGeom>
          <a:noFill/>
        </p:spPr>
        <p:txBody>
          <a:bodyPr wrap="square" tIns="0" bIns="280800" rtlCol="0" anchor="b" anchorCtr="0">
            <a:spAutoFit/>
          </a:bodyPr>
          <a:lstStyle/>
          <a:p>
            <a:pPr algn="r"/>
            <a:r>
              <a:rPr lang="en-US" sz="600" dirty="0" err="1">
                <a:solidFill>
                  <a:srgbClr val="3FAB91"/>
                </a:solidFill>
              </a:rPr>
              <a:t>yyyymmdd</a:t>
            </a:r>
            <a:endParaRPr lang="en-US" sz="600" dirty="0">
              <a:solidFill>
                <a:srgbClr val="3FAB9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11"/>
          <p:cNvSpPr/>
          <p:nvPr/>
        </p:nvSpPr>
        <p:spPr>
          <a:xfrm>
            <a:off x="0" y="0"/>
            <a:ext cx="4859338" cy="1141412"/>
          </a:xfrm>
          <a:prstGeom prst="rect">
            <a:avLst/>
          </a:prstGeom>
          <a:solidFill>
            <a:srgbClr val="42B39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81" name="Google Shape;381;p11"/>
          <p:cNvGrpSpPr/>
          <p:nvPr/>
        </p:nvGrpSpPr>
        <p:grpSpPr>
          <a:xfrm>
            <a:off x="2917957" y="201612"/>
            <a:ext cx="1802158" cy="932207"/>
            <a:chOff x="0" y="0"/>
            <a:chExt cx="1802157" cy="932205"/>
          </a:xfrm>
        </p:grpSpPr>
        <p:sp>
          <p:nvSpPr>
            <p:cNvPr id="382" name="Google Shape;382;p11"/>
            <p:cNvSpPr/>
            <p:nvPr/>
          </p:nvSpPr>
          <p:spPr>
            <a:xfrm>
              <a:off x="333706" y="821384"/>
              <a:ext cx="451626" cy="110821"/>
            </a:xfrm>
            <a:prstGeom prst="rect">
              <a:avLst/>
            </a:pr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3" name="Google Shape;383;p11"/>
            <p:cNvSpPr/>
            <p:nvPr/>
          </p:nvSpPr>
          <p:spPr>
            <a:xfrm>
              <a:off x="1190283" y="277379"/>
              <a:ext cx="206592" cy="2071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959" y="0"/>
                  </a:moveTo>
                  <a:lnTo>
                    <a:pt x="6664" y="809"/>
                  </a:lnTo>
                  <a:lnTo>
                    <a:pt x="3191" y="3071"/>
                  </a:lnTo>
                  <a:lnTo>
                    <a:pt x="862" y="6470"/>
                  </a:lnTo>
                  <a:lnTo>
                    <a:pt x="0" y="10692"/>
                  </a:lnTo>
                  <a:lnTo>
                    <a:pt x="799" y="14964"/>
                  </a:lnTo>
                  <a:lnTo>
                    <a:pt x="3045" y="18359"/>
                  </a:lnTo>
                  <a:lnTo>
                    <a:pt x="6444" y="20648"/>
                  </a:lnTo>
                  <a:lnTo>
                    <a:pt x="10702" y="21600"/>
                  </a:lnTo>
                  <a:lnTo>
                    <a:pt x="15022" y="20789"/>
                  </a:lnTo>
                  <a:lnTo>
                    <a:pt x="18597" y="18345"/>
                  </a:lnTo>
                  <a:lnTo>
                    <a:pt x="20949" y="14863"/>
                  </a:lnTo>
                  <a:lnTo>
                    <a:pt x="21600" y="10940"/>
                  </a:lnTo>
                  <a:lnTo>
                    <a:pt x="20798" y="6611"/>
                  </a:lnTo>
                  <a:lnTo>
                    <a:pt x="18566" y="3149"/>
                  </a:lnTo>
                  <a:lnTo>
                    <a:pt x="15191" y="847"/>
                  </a:lnTo>
                  <a:lnTo>
                    <a:pt x="10959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4" name="Google Shape;384;p11"/>
            <p:cNvSpPr/>
            <p:nvPr/>
          </p:nvSpPr>
          <p:spPr>
            <a:xfrm>
              <a:off x="153607" y="121779"/>
              <a:ext cx="97998" cy="1110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006" y="0"/>
                  </a:moveTo>
                  <a:lnTo>
                    <a:pt x="2645" y="818"/>
                  </a:lnTo>
                  <a:lnTo>
                    <a:pt x="798" y="1329"/>
                  </a:lnTo>
                  <a:lnTo>
                    <a:pt x="0" y="3671"/>
                  </a:lnTo>
                  <a:lnTo>
                    <a:pt x="6964" y="13330"/>
                  </a:lnTo>
                  <a:lnTo>
                    <a:pt x="13386" y="19601"/>
                  </a:lnTo>
                  <a:lnTo>
                    <a:pt x="18117" y="21600"/>
                  </a:lnTo>
                  <a:lnTo>
                    <a:pt x="19922" y="20658"/>
                  </a:lnTo>
                  <a:lnTo>
                    <a:pt x="21191" y="19181"/>
                  </a:lnTo>
                  <a:lnTo>
                    <a:pt x="21600" y="17620"/>
                  </a:lnTo>
                  <a:lnTo>
                    <a:pt x="21177" y="16015"/>
                  </a:lnTo>
                  <a:lnTo>
                    <a:pt x="19948" y="14405"/>
                  </a:lnTo>
                  <a:lnTo>
                    <a:pt x="16918" y="11389"/>
                  </a:lnTo>
                  <a:lnTo>
                    <a:pt x="10881" y="5339"/>
                  </a:lnTo>
                  <a:lnTo>
                    <a:pt x="7824" y="2347"/>
                  </a:lnTo>
                  <a:lnTo>
                    <a:pt x="6881" y="1438"/>
                  </a:lnTo>
                  <a:lnTo>
                    <a:pt x="5487" y="892"/>
                  </a:lnTo>
                  <a:lnTo>
                    <a:pt x="4006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5" name="Google Shape;385;p11"/>
            <p:cNvSpPr/>
            <p:nvPr/>
          </p:nvSpPr>
          <p:spPr>
            <a:xfrm>
              <a:off x="425986" y="474453"/>
              <a:ext cx="88556" cy="11421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017" y="0"/>
                  </a:moveTo>
                  <a:lnTo>
                    <a:pt x="1666" y="311"/>
                  </a:lnTo>
                  <a:lnTo>
                    <a:pt x="822" y="1104"/>
                  </a:lnTo>
                  <a:lnTo>
                    <a:pt x="226" y="2338"/>
                  </a:lnTo>
                  <a:lnTo>
                    <a:pt x="0" y="3650"/>
                  </a:lnTo>
                  <a:lnTo>
                    <a:pt x="266" y="4682"/>
                  </a:lnTo>
                  <a:lnTo>
                    <a:pt x="6054" y="12200"/>
                  </a:lnTo>
                  <a:lnTo>
                    <a:pt x="12344" y="19477"/>
                  </a:lnTo>
                  <a:lnTo>
                    <a:pt x="16278" y="21600"/>
                  </a:lnTo>
                  <a:lnTo>
                    <a:pt x="19357" y="20695"/>
                  </a:lnTo>
                  <a:lnTo>
                    <a:pt x="20401" y="18739"/>
                  </a:lnTo>
                  <a:lnTo>
                    <a:pt x="21600" y="17548"/>
                  </a:lnTo>
                  <a:lnTo>
                    <a:pt x="21024" y="16441"/>
                  </a:lnTo>
                  <a:lnTo>
                    <a:pt x="20841" y="15802"/>
                  </a:lnTo>
                  <a:lnTo>
                    <a:pt x="14107" y="8017"/>
                  </a:lnTo>
                  <a:lnTo>
                    <a:pt x="10883" y="4424"/>
                  </a:lnTo>
                  <a:lnTo>
                    <a:pt x="7521" y="914"/>
                  </a:lnTo>
                  <a:lnTo>
                    <a:pt x="6406" y="339"/>
                  </a:lnTo>
                  <a:lnTo>
                    <a:pt x="4751" y="22"/>
                  </a:lnTo>
                  <a:lnTo>
                    <a:pt x="3017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" name="Google Shape;386;p11"/>
            <p:cNvSpPr/>
            <p:nvPr/>
          </p:nvSpPr>
          <p:spPr>
            <a:xfrm>
              <a:off x="0" y="0"/>
              <a:ext cx="98716" cy="7346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121" y="0"/>
                  </a:moveTo>
                  <a:lnTo>
                    <a:pt x="0" y="0"/>
                  </a:lnTo>
                  <a:lnTo>
                    <a:pt x="706" y="1191"/>
                  </a:lnTo>
                  <a:lnTo>
                    <a:pt x="3962" y="5429"/>
                  </a:lnTo>
                  <a:lnTo>
                    <a:pt x="10387" y="14027"/>
                  </a:lnTo>
                  <a:lnTo>
                    <a:pt x="13636" y="18270"/>
                  </a:lnTo>
                  <a:lnTo>
                    <a:pt x="14717" y="19651"/>
                  </a:lnTo>
                  <a:lnTo>
                    <a:pt x="16265" y="20375"/>
                  </a:lnTo>
                  <a:lnTo>
                    <a:pt x="17857" y="21600"/>
                  </a:lnTo>
                  <a:lnTo>
                    <a:pt x="19325" y="20446"/>
                  </a:lnTo>
                  <a:lnTo>
                    <a:pt x="21417" y="19647"/>
                  </a:lnTo>
                  <a:lnTo>
                    <a:pt x="21498" y="18579"/>
                  </a:lnTo>
                  <a:lnTo>
                    <a:pt x="21600" y="16387"/>
                  </a:lnTo>
                  <a:lnTo>
                    <a:pt x="21539" y="14091"/>
                  </a:lnTo>
                  <a:lnTo>
                    <a:pt x="21215" y="11997"/>
                  </a:lnTo>
                  <a:lnTo>
                    <a:pt x="20528" y="10410"/>
                  </a:lnTo>
                  <a:lnTo>
                    <a:pt x="17041" y="5879"/>
                  </a:lnTo>
                  <a:lnTo>
                    <a:pt x="13428" y="1516"/>
                  </a:lnTo>
                  <a:lnTo>
                    <a:pt x="12121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7" name="Google Shape;387;p11"/>
            <p:cNvSpPr/>
            <p:nvPr/>
          </p:nvSpPr>
          <p:spPr>
            <a:xfrm>
              <a:off x="293320" y="293724"/>
              <a:ext cx="92541" cy="10815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411" y="0"/>
                  </a:moveTo>
                  <a:lnTo>
                    <a:pt x="1654" y="837"/>
                  </a:lnTo>
                  <a:lnTo>
                    <a:pt x="854" y="2643"/>
                  </a:lnTo>
                  <a:lnTo>
                    <a:pt x="0" y="3612"/>
                  </a:lnTo>
                  <a:lnTo>
                    <a:pt x="560" y="5027"/>
                  </a:lnTo>
                  <a:lnTo>
                    <a:pt x="643" y="5920"/>
                  </a:lnTo>
                  <a:lnTo>
                    <a:pt x="4559" y="10123"/>
                  </a:lnTo>
                  <a:lnTo>
                    <a:pt x="7954" y="13734"/>
                  </a:lnTo>
                  <a:lnTo>
                    <a:pt x="11420" y="17291"/>
                  </a:lnTo>
                  <a:lnTo>
                    <a:pt x="15017" y="20761"/>
                  </a:lnTo>
                  <a:lnTo>
                    <a:pt x="15922" y="21600"/>
                  </a:lnTo>
                  <a:lnTo>
                    <a:pt x="19437" y="21577"/>
                  </a:lnTo>
                  <a:lnTo>
                    <a:pt x="20534" y="20761"/>
                  </a:lnTo>
                  <a:lnTo>
                    <a:pt x="21211" y="19833"/>
                  </a:lnTo>
                  <a:lnTo>
                    <a:pt x="21585" y="18499"/>
                  </a:lnTo>
                  <a:lnTo>
                    <a:pt x="21600" y="17122"/>
                  </a:lnTo>
                  <a:lnTo>
                    <a:pt x="21198" y="16063"/>
                  </a:lnTo>
                  <a:lnTo>
                    <a:pt x="14791" y="8599"/>
                  </a:lnTo>
                  <a:lnTo>
                    <a:pt x="7950" y="1418"/>
                  </a:lnTo>
                  <a:lnTo>
                    <a:pt x="7029" y="490"/>
                  </a:lnTo>
                  <a:lnTo>
                    <a:pt x="4411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8" name="Google Shape;388;p11"/>
            <p:cNvSpPr/>
            <p:nvPr/>
          </p:nvSpPr>
          <p:spPr>
            <a:xfrm>
              <a:off x="1435571" y="383754"/>
              <a:ext cx="119357" cy="641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716" y="0"/>
                  </a:moveTo>
                  <a:lnTo>
                    <a:pt x="2826" y="1436"/>
                  </a:lnTo>
                  <a:lnTo>
                    <a:pt x="1860" y="2937"/>
                  </a:lnTo>
                  <a:lnTo>
                    <a:pt x="981" y="4587"/>
                  </a:lnTo>
                  <a:lnTo>
                    <a:pt x="349" y="6470"/>
                  </a:lnTo>
                  <a:lnTo>
                    <a:pt x="0" y="8048"/>
                  </a:lnTo>
                  <a:lnTo>
                    <a:pt x="1126" y="12419"/>
                  </a:lnTo>
                  <a:lnTo>
                    <a:pt x="9663" y="17783"/>
                  </a:lnTo>
                  <a:lnTo>
                    <a:pt x="17396" y="21600"/>
                  </a:lnTo>
                  <a:lnTo>
                    <a:pt x="18457" y="21435"/>
                  </a:lnTo>
                  <a:lnTo>
                    <a:pt x="19661" y="20404"/>
                  </a:lnTo>
                  <a:lnTo>
                    <a:pt x="20764" y="18844"/>
                  </a:lnTo>
                  <a:lnTo>
                    <a:pt x="21524" y="17089"/>
                  </a:lnTo>
                  <a:lnTo>
                    <a:pt x="21600" y="15362"/>
                  </a:lnTo>
                  <a:lnTo>
                    <a:pt x="21247" y="13049"/>
                  </a:lnTo>
                  <a:lnTo>
                    <a:pt x="12203" y="4809"/>
                  </a:lnTo>
                  <a:lnTo>
                    <a:pt x="3716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9" name="Google Shape;389;p11"/>
            <p:cNvSpPr/>
            <p:nvPr/>
          </p:nvSpPr>
          <p:spPr>
            <a:xfrm>
              <a:off x="675527" y="523137"/>
              <a:ext cx="99834" cy="9189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229" y="0"/>
                  </a:moveTo>
                  <a:lnTo>
                    <a:pt x="16643" y="472"/>
                  </a:lnTo>
                  <a:lnTo>
                    <a:pt x="15608" y="472"/>
                  </a:lnTo>
                  <a:lnTo>
                    <a:pt x="11286" y="4427"/>
                  </a:lnTo>
                  <a:lnTo>
                    <a:pt x="7564" y="7876"/>
                  </a:lnTo>
                  <a:lnTo>
                    <a:pt x="3907" y="11398"/>
                  </a:lnTo>
                  <a:lnTo>
                    <a:pt x="360" y="15043"/>
                  </a:lnTo>
                  <a:lnTo>
                    <a:pt x="0" y="16112"/>
                  </a:lnTo>
                  <a:lnTo>
                    <a:pt x="49" y="17728"/>
                  </a:lnTo>
                  <a:lnTo>
                    <a:pt x="437" y="19382"/>
                  </a:lnTo>
                  <a:lnTo>
                    <a:pt x="1096" y="20565"/>
                  </a:lnTo>
                  <a:lnTo>
                    <a:pt x="2201" y="21238"/>
                  </a:lnTo>
                  <a:lnTo>
                    <a:pt x="3679" y="21600"/>
                  </a:lnTo>
                  <a:lnTo>
                    <a:pt x="5173" y="21595"/>
                  </a:lnTo>
                  <a:lnTo>
                    <a:pt x="13429" y="15354"/>
                  </a:lnTo>
                  <a:lnTo>
                    <a:pt x="20152" y="9021"/>
                  </a:lnTo>
                  <a:lnTo>
                    <a:pt x="21600" y="4667"/>
                  </a:lnTo>
                  <a:lnTo>
                    <a:pt x="21518" y="3126"/>
                  </a:lnTo>
                  <a:lnTo>
                    <a:pt x="21306" y="1818"/>
                  </a:lnTo>
                  <a:lnTo>
                    <a:pt x="19210" y="869"/>
                  </a:lnTo>
                  <a:lnTo>
                    <a:pt x="18761" y="472"/>
                  </a:lnTo>
                  <a:lnTo>
                    <a:pt x="16643" y="472"/>
                  </a:lnTo>
                  <a:lnTo>
                    <a:pt x="15621" y="460"/>
                  </a:lnTo>
                  <a:lnTo>
                    <a:pt x="18748" y="460"/>
                  </a:lnTo>
                  <a:lnTo>
                    <a:pt x="18229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0" name="Google Shape;390;p11"/>
            <p:cNvSpPr/>
            <p:nvPr/>
          </p:nvSpPr>
          <p:spPr>
            <a:xfrm>
              <a:off x="1789456" y="566196"/>
              <a:ext cx="12701" cy="2396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11112"/>
                  </a:lnTo>
                  <a:lnTo>
                    <a:pt x="5975" y="13481"/>
                  </a:lnTo>
                  <a:lnTo>
                    <a:pt x="9723" y="19985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1" name="Google Shape;391;p11"/>
            <p:cNvSpPr/>
            <p:nvPr/>
          </p:nvSpPr>
          <p:spPr>
            <a:xfrm>
              <a:off x="838554" y="424574"/>
              <a:ext cx="115713" cy="7421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659" y="0"/>
                  </a:moveTo>
                  <a:lnTo>
                    <a:pt x="9642" y="5217"/>
                  </a:lnTo>
                  <a:lnTo>
                    <a:pt x="2551" y="10579"/>
                  </a:lnTo>
                  <a:lnTo>
                    <a:pt x="0" y="16203"/>
                  </a:lnTo>
                  <a:lnTo>
                    <a:pt x="593" y="18830"/>
                  </a:lnTo>
                  <a:lnTo>
                    <a:pt x="1730" y="20774"/>
                  </a:lnTo>
                  <a:lnTo>
                    <a:pt x="3084" y="21600"/>
                  </a:lnTo>
                  <a:lnTo>
                    <a:pt x="4596" y="21474"/>
                  </a:lnTo>
                  <a:lnTo>
                    <a:pt x="15640" y="13549"/>
                  </a:lnTo>
                  <a:lnTo>
                    <a:pt x="20929" y="7729"/>
                  </a:lnTo>
                  <a:lnTo>
                    <a:pt x="21600" y="6650"/>
                  </a:lnTo>
                  <a:lnTo>
                    <a:pt x="21237" y="3382"/>
                  </a:lnTo>
                  <a:lnTo>
                    <a:pt x="20185" y="1088"/>
                  </a:lnTo>
                  <a:lnTo>
                    <a:pt x="18659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2" name="Google Shape;392;p11"/>
            <p:cNvSpPr/>
            <p:nvPr/>
          </p:nvSpPr>
          <p:spPr>
            <a:xfrm>
              <a:off x="1617638" y="450899"/>
              <a:ext cx="114428" cy="786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601" y="0"/>
                  </a:moveTo>
                  <a:lnTo>
                    <a:pt x="2408" y="1584"/>
                  </a:lnTo>
                  <a:lnTo>
                    <a:pt x="1337" y="2913"/>
                  </a:lnTo>
                  <a:lnTo>
                    <a:pt x="539" y="4110"/>
                  </a:lnTo>
                  <a:lnTo>
                    <a:pt x="168" y="5293"/>
                  </a:lnTo>
                  <a:lnTo>
                    <a:pt x="0" y="7212"/>
                  </a:lnTo>
                  <a:lnTo>
                    <a:pt x="770" y="10422"/>
                  </a:lnTo>
                  <a:lnTo>
                    <a:pt x="9093" y="16695"/>
                  </a:lnTo>
                  <a:lnTo>
                    <a:pt x="16585" y="21461"/>
                  </a:lnTo>
                  <a:lnTo>
                    <a:pt x="17621" y="21600"/>
                  </a:lnTo>
                  <a:lnTo>
                    <a:pt x="18852" y="21144"/>
                  </a:lnTo>
                  <a:lnTo>
                    <a:pt x="20052" y="20280"/>
                  </a:lnTo>
                  <a:lnTo>
                    <a:pt x="20993" y="19190"/>
                  </a:lnTo>
                  <a:lnTo>
                    <a:pt x="21600" y="18251"/>
                  </a:lnTo>
                  <a:lnTo>
                    <a:pt x="21226" y="14120"/>
                  </a:lnTo>
                  <a:lnTo>
                    <a:pt x="20456" y="13450"/>
                  </a:lnTo>
                  <a:lnTo>
                    <a:pt x="16373" y="10013"/>
                  </a:lnTo>
                  <a:lnTo>
                    <a:pt x="12204" y="6685"/>
                  </a:lnTo>
                  <a:lnTo>
                    <a:pt x="3601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3" name="Google Shape;393;p11"/>
            <p:cNvSpPr/>
            <p:nvPr/>
          </p:nvSpPr>
          <p:spPr>
            <a:xfrm>
              <a:off x="538678" y="659021"/>
              <a:ext cx="86341" cy="7963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469" y="0"/>
                  </a:moveTo>
                  <a:lnTo>
                    <a:pt x="2422" y="904"/>
                  </a:lnTo>
                  <a:lnTo>
                    <a:pt x="710" y="2599"/>
                  </a:lnTo>
                  <a:lnTo>
                    <a:pt x="32" y="4386"/>
                  </a:lnTo>
                  <a:lnTo>
                    <a:pt x="0" y="4893"/>
                  </a:lnTo>
                  <a:lnTo>
                    <a:pt x="116" y="6668"/>
                  </a:lnTo>
                  <a:lnTo>
                    <a:pt x="1021" y="8976"/>
                  </a:lnTo>
                  <a:lnTo>
                    <a:pt x="2229" y="11379"/>
                  </a:lnTo>
                  <a:lnTo>
                    <a:pt x="3396" y="13808"/>
                  </a:lnTo>
                  <a:lnTo>
                    <a:pt x="4588" y="16220"/>
                  </a:lnTo>
                  <a:lnTo>
                    <a:pt x="5867" y="18573"/>
                  </a:lnTo>
                  <a:lnTo>
                    <a:pt x="7633" y="20691"/>
                  </a:lnTo>
                  <a:lnTo>
                    <a:pt x="9671" y="21600"/>
                  </a:lnTo>
                  <a:lnTo>
                    <a:pt x="11817" y="21264"/>
                  </a:lnTo>
                  <a:lnTo>
                    <a:pt x="19597" y="12455"/>
                  </a:lnTo>
                  <a:lnTo>
                    <a:pt x="21600" y="6313"/>
                  </a:lnTo>
                  <a:lnTo>
                    <a:pt x="11630" y="6313"/>
                  </a:lnTo>
                  <a:lnTo>
                    <a:pt x="10515" y="4621"/>
                  </a:lnTo>
                  <a:lnTo>
                    <a:pt x="9975" y="3743"/>
                  </a:lnTo>
                  <a:lnTo>
                    <a:pt x="9381" y="2909"/>
                  </a:lnTo>
                  <a:lnTo>
                    <a:pt x="7921" y="1223"/>
                  </a:lnTo>
                  <a:lnTo>
                    <a:pt x="6292" y="180"/>
                  </a:lnTo>
                  <a:lnTo>
                    <a:pt x="4469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4" name="Google Shape;394;p11"/>
            <p:cNvSpPr/>
            <p:nvPr/>
          </p:nvSpPr>
          <p:spPr>
            <a:xfrm>
              <a:off x="585166" y="668231"/>
              <a:ext cx="39858" cy="140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717" y="0"/>
                  </a:moveTo>
                  <a:lnTo>
                    <a:pt x="8766" y="1031"/>
                  </a:lnTo>
                  <a:lnTo>
                    <a:pt x="3207" y="3478"/>
                  </a:lnTo>
                  <a:lnTo>
                    <a:pt x="1996" y="13563"/>
                  </a:lnTo>
                  <a:lnTo>
                    <a:pt x="0" y="21600"/>
                  </a:lnTo>
                  <a:lnTo>
                    <a:pt x="21597" y="21600"/>
                  </a:lnTo>
                  <a:lnTo>
                    <a:pt x="21600" y="21079"/>
                  </a:lnTo>
                  <a:lnTo>
                    <a:pt x="20837" y="10691"/>
                  </a:lnTo>
                  <a:lnTo>
                    <a:pt x="19320" y="4004"/>
                  </a:lnTo>
                  <a:lnTo>
                    <a:pt x="16377" y="645"/>
                  </a:lnTo>
                  <a:lnTo>
                    <a:pt x="12717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5" name="Google Shape;395;p11"/>
            <p:cNvSpPr/>
            <p:nvPr/>
          </p:nvSpPr>
          <p:spPr>
            <a:xfrm>
              <a:off x="1033286" y="371829"/>
              <a:ext cx="123419" cy="5326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548" y="0"/>
                  </a:moveTo>
                  <a:lnTo>
                    <a:pt x="9874" y="2879"/>
                  </a:lnTo>
                  <a:lnTo>
                    <a:pt x="1285" y="6855"/>
                  </a:lnTo>
                  <a:lnTo>
                    <a:pt x="0" y="16986"/>
                  </a:lnTo>
                  <a:lnTo>
                    <a:pt x="64" y="18685"/>
                  </a:lnTo>
                  <a:lnTo>
                    <a:pt x="2098" y="21600"/>
                  </a:lnTo>
                  <a:lnTo>
                    <a:pt x="3060" y="21255"/>
                  </a:lnTo>
                  <a:lnTo>
                    <a:pt x="10849" y="17992"/>
                  </a:lnTo>
                  <a:lnTo>
                    <a:pt x="18595" y="14022"/>
                  </a:lnTo>
                  <a:lnTo>
                    <a:pt x="20335" y="10676"/>
                  </a:lnTo>
                  <a:lnTo>
                    <a:pt x="21600" y="8096"/>
                  </a:lnTo>
                  <a:lnTo>
                    <a:pt x="20692" y="5317"/>
                  </a:lnTo>
                  <a:lnTo>
                    <a:pt x="19881" y="2650"/>
                  </a:lnTo>
                  <a:lnTo>
                    <a:pt x="19166" y="681"/>
                  </a:lnTo>
                  <a:lnTo>
                    <a:pt x="18548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96" name="Google Shape;396;p11"/>
          <p:cNvSpPr/>
          <p:nvPr/>
        </p:nvSpPr>
        <p:spPr>
          <a:xfrm>
            <a:off x="3251663" y="1022998"/>
            <a:ext cx="451624" cy="110821"/>
          </a:xfrm>
          <a:prstGeom prst="rect">
            <a:avLst/>
          </a:prstGeom>
          <a:solidFill>
            <a:srgbClr val="00977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7" name="Google Shape;397;p11"/>
          <p:cNvSpPr/>
          <p:nvPr/>
        </p:nvSpPr>
        <p:spPr>
          <a:xfrm>
            <a:off x="4108233" y="478987"/>
            <a:ext cx="206603" cy="20716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9" name="Google Shape;399;p11"/>
          <p:cNvSpPr/>
          <p:nvPr/>
        </p:nvSpPr>
        <p:spPr>
          <a:xfrm>
            <a:off x="3343944" y="676066"/>
            <a:ext cx="88556" cy="11421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2" name="Google Shape;402;p11"/>
          <p:cNvSpPr/>
          <p:nvPr/>
        </p:nvSpPr>
        <p:spPr>
          <a:xfrm>
            <a:off x="4353525" y="585373"/>
            <a:ext cx="119357" cy="64148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3" name="Google Shape;403;p11"/>
          <p:cNvSpPr/>
          <p:nvPr/>
        </p:nvSpPr>
        <p:spPr>
          <a:xfrm>
            <a:off x="3593482" y="724756"/>
            <a:ext cx="99834" cy="91893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4" name="Google Shape;404;p11"/>
          <p:cNvSpPr/>
          <p:nvPr/>
        </p:nvSpPr>
        <p:spPr>
          <a:xfrm>
            <a:off x="4707413" y="767810"/>
            <a:ext cx="12701" cy="239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lnTo>
                  <a:pt x="0" y="11121"/>
                </a:lnTo>
                <a:lnTo>
                  <a:pt x="5972" y="13492"/>
                </a:lnTo>
                <a:lnTo>
                  <a:pt x="9786" y="19986"/>
                </a:lnTo>
                <a:lnTo>
                  <a:pt x="216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00977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5" name="Google Shape;405;p11"/>
          <p:cNvSpPr/>
          <p:nvPr/>
        </p:nvSpPr>
        <p:spPr>
          <a:xfrm>
            <a:off x="3756508" y="626187"/>
            <a:ext cx="115717" cy="74208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6" name="Google Shape;406;p11"/>
          <p:cNvSpPr/>
          <p:nvPr/>
        </p:nvSpPr>
        <p:spPr>
          <a:xfrm>
            <a:off x="4535589" y="652514"/>
            <a:ext cx="114427" cy="78623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7" name="Google Shape;407;p11"/>
          <p:cNvSpPr/>
          <p:nvPr/>
        </p:nvSpPr>
        <p:spPr>
          <a:xfrm>
            <a:off x="3456641" y="860636"/>
            <a:ext cx="86337" cy="79629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8" name="Google Shape;408;p11"/>
          <p:cNvSpPr/>
          <p:nvPr/>
        </p:nvSpPr>
        <p:spPr>
          <a:xfrm>
            <a:off x="3951248" y="573447"/>
            <a:ext cx="123419" cy="5326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548" y="0"/>
                </a:moveTo>
                <a:lnTo>
                  <a:pt x="9874" y="2875"/>
                </a:lnTo>
                <a:lnTo>
                  <a:pt x="1285" y="6855"/>
                </a:lnTo>
                <a:lnTo>
                  <a:pt x="0" y="16980"/>
                </a:lnTo>
                <a:lnTo>
                  <a:pt x="62" y="18685"/>
                </a:lnTo>
                <a:lnTo>
                  <a:pt x="2098" y="21600"/>
                </a:lnTo>
                <a:lnTo>
                  <a:pt x="3058" y="21250"/>
                </a:lnTo>
                <a:lnTo>
                  <a:pt x="10848" y="17989"/>
                </a:lnTo>
                <a:lnTo>
                  <a:pt x="18600" y="14019"/>
                </a:lnTo>
                <a:lnTo>
                  <a:pt x="20333" y="10677"/>
                </a:lnTo>
                <a:lnTo>
                  <a:pt x="21600" y="8096"/>
                </a:lnTo>
                <a:lnTo>
                  <a:pt x="20691" y="5315"/>
                </a:lnTo>
                <a:lnTo>
                  <a:pt x="19880" y="2648"/>
                </a:lnTo>
                <a:lnTo>
                  <a:pt x="19166" y="680"/>
                </a:lnTo>
                <a:lnTo>
                  <a:pt x="18548" y="0"/>
                </a:lnTo>
                <a:close/>
              </a:path>
            </a:pathLst>
          </a:custGeom>
          <a:solidFill>
            <a:srgbClr val="00977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9" name="Google Shape;409;p11"/>
          <p:cNvSpPr/>
          <p:nvPr/>
        </p:nvSpPr>
        <p:spPr>
          <a:xfrm>
            <a:off x="0" y="1141412"/>
            <a:ext cx="4859338" cy="1739900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0" name="Google Shape;410;p11"/>
          <p:cNvSpPr/>
          <p:nvPr/>
        </p:nvSpPr>
        <p:spPr>
          <a:xfrm>
            <a:off x="0" y="1128712"/>
            <a:ext cx="4859338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1" name="Google Shape;411;p11"/>
          <p:cNvSpPr/>
          <p:nvPr/>
        </p:nvSpPr>
        <p:spPr>
          <a:xfrm>
            <a:off x="0" y="2881313"/>
            <a:ext cx="4859338" cy="2451849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2" name="Google Shape;412;p11"/>
          <p:cNvSpPr/>
          <p:nvPr/>
        </p:nvSpPr>
        <p:spPr>
          <a:xfrm>
            <a:off x="143669" y="5320449"/>
            <a:ext cx="4572000" cy="1271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3" name="Google Shape;413;p11"/>
          <p:cNvSpPr/>
          <p:nvPr/>
        </p:nvSpPr>
        <p:spPr>
          <a:xfrm>
            <a:off x="0" y="2868612"/>
            <a:ext cx="4859338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4" name="Google Shape;414;p11"/>
          <p:cNvSpPr txBox="1"/>
          <p:nvPr/>
        </p:nvSpPr>
        <p:spPr>
          <a:xfrm>
            <a:off x="143670" y="2987379"/>
            <a:ext cx="4571999" cy="229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Clr>
                <a:srgbClr val="939598"/>
              </a:buClr>
              <a:buSzPts val="1400"/>
            </a:pPr>
            <a:r>
              <a:rPr lang="en-US" sz="1400" b="1" dirty="0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VOEG DEZE CODE TOE</a:t>
            </a:r>
            <a:endParaRPr dirty="0"/>
          </a:p>
        </p:txBody>
      </p:sp>
      <p:sp>
        <p:nvSpPr>
          <p:cNvPr id="415" name="Google Shape;415;p11"/>
          <p:cNvSpPr txBox="1"/>
          <p:nvPr/>
        </p:nvSpPr>
        <p:spPr>
          <a:xfrm>
            <a:off x="3003461" y="4331190"/>
            <a:ext cx="1184910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Typ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een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groter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getal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om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sneller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te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bewegen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sp>
        <p:nvSpPr>
          <p:cNvPr id="416" name="Google Shape;416;p11"/>
          <p:cNvSpPr txBox="1"/>
          <p:nvPr/>
        </p:nvSpPr>
        <p:spPr>
          <a:xfrm>
            <a:off x="143669" y="1237320"/>
            <a:ext cx="4572000" cy="281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Clr>
                <a:srgbClr val="00A1CB"/>
              </a:buClr>
              <a:buSzPts val="1400"/>
            </a:pPr>
            <a:r>
              <a:rPr lang="en-US" sz="1400" b="1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BEGIN</a:t>
            </a:r>
            <a:endParaRPr dirty="0"/>
          </a:p>
        </p:txBody>
      </p:sp>
      <p:sp>
        <p:nvSpPr>
          <p:cNvPr id="417" name="Google Shape;417;p11"/>
          <p:cNvSpPr txBox="1">
            <a:spLocks noGrp="1"/>
          </p:cNvSpPr>
          <p:nvPr>
            <p:ph type="title"/>
          </p:nvPr>
        </p:nvSpPr>
        <p:spPr>
          <a:xfrm>
            <a:off x="359568" y="378240"/>
            <a:ext cx="4258040" cy="747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SzPts val="2400"/>
            </a:pPr>
            <a:r>
              <a:rPr lang="nl-NL" sz="2400" dirty="0"/>
              <a:t>Stuiter rond</a:t>
            </a:r>
            <a:endParaRPr dirty="0"/>
          </a:p>
          <a:p>
            <a:pPr indent="12700">
              <a:spcBef>
                <a:spcPts val="400"/>
              </a:spcBef>
              <a:buSzPts val="1000"/>
            </a:pPr>
            <a:r>
              <a:rPr lang="en-US" sz="1000" b="0" dirty="0" err="1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dirty="0"/>
          </a:p>
        </p:txBody>
      </p:sp>
      <p:sp>
        <p:nvSpPr>
          <p:cNvPr id="418" name="Google Shape;418;p11"/>
          <p:cNvSpPr/>
          <p:nvPr/>
        </p:nvSpPr>
        <p:spPr>
          <a:xfrm>
            <a:off x="1577210" y="3259251"/>
            <a:ext cx="1328997" cy="1941665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19" name="Google Shape;419;p11"/>
          <p:cNvCxnSpPr/>
          <p:nvPr/>
        </p:nvCxnSpPr>
        <p:spPr>
          <a:xfrm>
            <a:off x="2505869" y="1654492"/>
            <a:ext cx="0" cy="964680"/>
          </a:xfrm>
          <a:prstGeom prst="straightConnector1">
            <a:avLst/>
          </a:pr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0" name="Google Shape;420;p11"/>
          <p:cNvSpPr/>
          <p:nvPr/>
        </p:nvSpPr>
        <p:spPr>
          <a:xfrm>
            <a:off x="0" y="5333161"/>
            <a:ext cx="4859338" cy="1470864"/>
          </a:xfrm>
          <a:prstGeom prst="rect">
            <a:avLst/>
          </a:prstGeom>
          <a:solidFill>
            <a:srgbClr val="CCE7D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1" name="Google Shape;421;p11"/>
          <p:cNvSpPr/>
          <p:nvPr/>
        </p:nvSpPr>
        <p:spPr>
          <a:xfrm>
            <a:off x="0" y="5320449"/>
            <a:ext cx="4859338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2" name="Google Shape;422;p11"/>
          <p:cNvSpPr txBox="1"/>
          <p:nvPr/>
        </p:nvSpPr>
        <p:spPr>
          <a:xfrm>
            <a:off x="509427" y="2312350"/>
            <a:ext cx="752664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algn="ctr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Kies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een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achtergrond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..</a:t>
            </a:r>
            <a:endParaRPr dirty="0"/>
          </a:p>
        </p:txBody>
      </p:sp>
      <p:sp>
        <p:nvSpPr>
          <p:cNvPr id="425" name="Google Shape;425;p11"/>
          <p:cNvSpPr txBox="1"/>
          <p:nvPr/>
        </p:nvSpPr>
        <p:spPr>
          <a:xfrm>
            <a:off x="2538292" y="2323896"/>
            <a:ext cx="1131329" cy="1794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>
              <a:buClr>
                <a:srgbClr val="636466"/>
              </a:buClr>
              <a:buSzPts val="900"/>
            </a:pP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Kies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een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bal.</a:t>
            </a:r>
            <a:endParaRPr dirty="0"/>
          </a:p>
        </p:txBody>
      </p:sp>
      <p:sp>
        <p:nvSpPr>
          <p:cNvPr id="428" name="Google Shape;428;p11"/>
          <p:cNvSpPr/>
          <p:nvPr/>
        </p:nvSpPr>
        <p:spPr>
          <a:xfrm>
            <a:off x="1555789" y="1757998"/>
            <a:ext cx="712471" cy="712471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9" name="Google Shape;429;p11"/>
          <p:cNvSpPr/>
          <p:nvPr/>
        </p:nvSpPr>
        <p:spPr>
          <a:xfrm>
            <a:off x="1555788" y="1757997"/>
            <a:ext cx="712472" cy="7124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310" y="0"/>
                </a:move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lnTo>
                  <a:pt x="231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0" name="Google Shape;430;p11"/>
          <p:cNvSpPr txBox="1"/>
          <p:nvPr/>
        </p:nvSpPr>
        <p:spPr>
          <a:xfrm>
            <a:off x="1595152" y="2312350"/>
            <a:ext cx="640319" cy="13472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>
              <a:buClr>
                <a:srgbClr val="231F20"/>
              </a:buClr>
              <a:buSzPts val="800"/>
            </a:pPr>
            <a:r>
              <a:rPr lang="en-US" sz="700" dirty="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Neon Tunnel</a:t>
            </a:r>
            <a:endParaRPr sz="700" dirty="0"/>
          </a:p>
        </p:txBody>
      </p:sp>
      <p:sp>
        <p:nvSpPr>
          <p:cNvPr id="431" name="Google Shape;431;p11"/>
          <p:cNvSpPr/>
          <p:nvPr/>
        </p:nvSpPr>
        <p:spPr>
          <a:xfrm>
            <a:off x="3765074" y="1757997"/>
            <a:ext cx="712471" cy="7124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290" y="0"/>
                </a:moveTo>
                <a:lnTo>
                  <a:pt x="2310" y="0"/>
                </a:ln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2" name="Google Shape;432;p11"/>
          <p:cNvSpPr/>
          <p:nvPr/>
        </p:nvSpPr>
        <p:spPr>
          <a:xfrm>
            <a:off x="3892708" y="1823402"/>
            <a:ext cx="457201" cy="556261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3" name="Google Shape;433;p11"/>
          <p:cNvSpPr/>
          <p:nvPr/>
        </p:nvSpPr>
        <p:spPr>
          <a:xfrm>
            <a:off x="3765074" y="1757997"/>
            <a:ext cx="712471" cy="7124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310" y="0"/>
                </a:move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lnTo>
                  <a:pt x="231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4" name="Google Shape;434;p11"/>
          <p:cNvSpPr/>
          <p:nvPr/>
        </p:nvSpPr>
        <p:spPr>
          <a:xfrm>
            <a:off x="3849529" y="2300249"/>
            <a:ext cx="543561" cy="12984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5" name="Google Shape;435;p11"/>
          <p:cNvSpPr/>
          <p:nvPr/>
        </p:nvSpPr>
        <p:spPr>
          <a:xfrm>
            <a:off x="655306" y="3411536"/>
            <a:ext cx="479095" cy="4790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165" y="0"/>
                </a:moveTo>
                <a:lnTo>
                  <a:pt x="3435" y="0"/>
                </a:lnTo>
                <a:lnTo>
                  <a:pt x="1449" y="54"/>
                </a:lnTo>
                <a:lnTo>
                  <a:pt x="429" y="429"/>
                </a:lnTo>
                <a:lnTo>
                  <a:pt x="54" y="1449"/>
                </a:lnTo>
                <a:lnTo>
                  <a:pt x="0" y="3435"/>
                </a:lnTo>
                <a:lnTo>
                  <a:pt x="0" y="18165"/>
                </a:lnTo>
                <a:lnTo>
                  <a:pt x="54" y="20151"/>
                </a:lnTo>
                <a:lnTo>
                  <a:pt x="429" y="21171"/>
                </a:lnTo>
                <a:lnTo>
                  <a:pt x="1449" y="21546"/>
                </a:lnTo>
                <a:lnTo>
                  <a:pt x="3435" y="21600"/>
                </a:lnTo>
                <a:lnTo>
                  <a:pt x="18165" y="21600"/>
                </a:lnTo>
                <a:lnTo>
                  <a:pt x="20151" y="21546"/>
                </a:lnTo>
                <a:lnTo>
                  <a:pt x="21171" y="21171"/>
                </a:lnTo>
                <a:lnTo>
                  <a:pt x="21546" y="20151"/>
                </a:lnTo>
                <a:lnTo>
                  <a:pt x="21600" y="18165"/>
                </a:lnTo>
                <a:lnTo>
                  <a:pt x="21600" y="3435"/>
                </a:lnTo>
                <a:lnTo>
                  <a:pt x="21546" y="1449"/>
                </a:lnTo>
                <a:lnTo>
                  <a:pt x="21171" y="429"/>
                </a:lnTo>
                <a:lnTo>
                  <a:pt x="20151" y="54"/>
                </a:lnTo>
                <a:lnTo>
                  <a:pt x="1816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6" name="Google Shape;436;p11"/>
          <p:cNvSpPr/>
          <p:nvPr/>
        </p:nvSpPr>
        <p:spPr>
          <a:xfrm>
            <a:off x="741131" y="3455516"/>
            <a:ext cx="307438" cy="374040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7" name="Google Shape;437;p11"/>
          <p:cNvSpPr/>
          <p:nvPr/>
        </p:nvSpPr>
        <p:spPr>
          <a:xfrm>
            <a:off x="655306" y="3411536"/>
            <a:ext cx="479095" cy="4790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435" y="0"/>
                </a:moveTo>
                <a:lnTo>
                  <a:pt x="1449" y="54"/>
                </a:lnTo>
                <a:lnTo>
                  <a:pt x="429" y="429"/>
                </a:lnTo>
                <a:lnTo>
                  <a:pt x="54" y="1449"/>
                </a:lnTo>
                <a:lnTo>
                  <a:pt x="0" y="3435"/>
                </a:lnTo>
                <a:lnTo>
                  <a:pt x="0" y="18165"/>
                </a:lnTo>
                <a:lnTo>
                  <a:pt x="54" y="20151"/>
                </a:lnTo>
                <a:lnTo>
                  <a:pt x="429" y="21171"/>
                </a:lnTo>
                <a:lnTo>
                  <a:pt x="1449" y="21546"/>
                </a:lnTo>
                <a:lnTo>
                  <a:pt x="3435" y="21600"/>
                </a:lnTo>
                <a:lnTo>
                  <a:pt x="18165" y="21600"/>
                </a:lnTo>
                <a:lnTo>
                  <a:pt x="20151" y="21546"/>
                </a:lnTo>
                <a:lnTo>
                  <a:pt x="21171" y="21171"/>
                </a:lnTo>
                <a:lnTo>
                  <a:pt x="21546" y="20151"/>
                </a:lnTo>
                <a:lnTo>
                  <a:pt x="21600" y="18165"/>
                </a:lnTo>
                <a:lnTo>
                  <a:pt x="21600" y="3435"/>
                </a:lnTo>
                <a:lnTo>
                  <a:pt x="21546" y="1449"/>
                </a:lnTo>
                <a:lnTo>
                  <a:pt x="21171" y="429"/>
                </a:lnTo>
                <a:lnTo>
                  <a:pt x="20151" y="54"/>
                </a:lnTo>
                <a:lnTo>
                  <a:pt x="18165" y="0"/>
                </a:lnTo>
                <a:lnTo>
                  <a:pt x="3435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38" name="Google Shape;438;p11"/>
          <p:cNvCxnSpPr/>
          <p:nvPr/>
        </p:nvCxnSpPr>
        <p:spPr>
          <a:xfrm>
            <a:off x="711803" y="3821969"/>
            <a:ext cx="366092" cy="1"/>
          </a:xfrm>
          <a:prstGeom prst="straightConnector1">
            <a:avLst/>
          </a:prstGeom>
          <a:noFill/>
          <a:ln w="843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39" name="Google Shape;439;p11"/>
          <p:cNvSpPr txBox="1"/>
          <p:nvPr/>
        </p:nvSpPr>
        <p:spPr>
          <a:xfrm>
            <a:off x="822192" y="3764997"/>
            <a:ext cx="15367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231F20"/>
              </a:buClr>
              <a:buSzPts val="600"/>
            </a:pPr>
            <a:r>
              <a:rPr lang="en-US" sz="60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Ball</a:t>
            </a:r>
            <a:endParaRPr/>
          </a:p>
        </p:txBody>
      </p:sp>
      <p:sp>
        <p:nvSpPr>
          <p:cNvPr id="440" name="Google Shape;440;p11"/>
          <p:cNvSpPr txBox="1"/>
          <p:nvPr/>
        </p:nvSpPr>
        <p:spPr>
          <a:xfrm>
            <a:off x="1314923" y="5835870"/>
            <a:ext cx="1447198" cy="500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636466"/>
              </a:buClr>
              <a:buSzPts val="900"/>
            </a:pP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Klik op de groene vlag om te starten.</a:t>
            </a:r>
            <a:endParaRPr dirty="0"/>
          </a:p>
        </p:txBody>
      </p:sp>
      <p:sp>
        <p:nvSpPr>
          <p:cNvPr id="441" name="Google Shape;441;p11"/>
          <p:cNvSpPr/>
          <p:nvPr/>
        </p:nvSpPr>
        <p:spPr>
          <a:xfrm>
            <a:off x="3003459" y="5767387"/>
            <a:ext cx="469386" cy="265176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2" name="Google Shape;442;p11"/>
          <p:cNvSpPr/>
          <p:nvPr/>
        </p:nvSpPr>
        <p:spPr>
          <a:xfrm>
            <a:off x="3003460" y="5767386"/>
            <a:ext cx="469393" cy="26517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506" y="0"/>
                </a:moveTo>
                <a:lnTo>
                  <a:pt x="1479" y="97"/>
                </a:lnTo>
                <a:lnTo>
                  <a:pt x="438" y="776"/>
                </a:lnTo>
                <a:lnTo>
                  <a:pt x="55" y="2618"/>
                </a:lnTo>
                <a:lnTo>
                  <a:pt x="0" y="6207"/>
                </a:lnTo>
                <a:lnTo>
                  <a:pt x="0" y="15393"/>
                </a:lnTo>
                <a:lnTo>
                  <a:pt x="55" y="18981"/>
                </a:lnTo>
                <a:lnTo>
                  <a:pt x="438" y="20824"/>
                </a:lnTo>
                <a:lnTo>
                  <a:pt x="1479" y="21503"/>
                </a:lnTo>
                <a:lnTo>
                  <a:pt x="3506" y="21600"/>
                </a:lnTo>
                <a:lnTo>
                  <a:pt x="18094" y="21600"/>
                </a:lnTo>
                <a:lnTo>
                  <a:pt x="20121" y="21503"/>
                </a:lnTo>
                <a:lnTo>
                  <a:pt x="21162" y="20824"/>
                </a:lnTo>
                <a:lnTo>
                  <a:pt x="21545" y="18981"/>
                </a:lnTo>
                <a:lnTo>
                  <a:pt x="21600" y="15393"/>
                </a:lnTo>
                <a:lnTo>
                  <a:pt x="21600" y="6207"/>
                </a:lnTo>
                <a:lnTo>
                  <a:pt x="21545" y="2618"/>
                </a:lnTo>
                <a:lnTo>
                  <a:pt x="21162" y="776"/>
                </a:lnTo>
                <a:lnTo>
                  <a:pt x="20121" y="97"/>
                </a:lnTo>
                <a:lnTo>
                  <a:pt x="18094" y="0"/>
                </a:lnTo>
                <a:lnTo>
                  <a:pt x="3506" y="0"/>
                </a:lnTo>
                <a:close/>
              </a:path>
            </a:pathLst>
          </a:custGeom>
          <a:noFill/>
          <a:ln w="19025" cap="flat" cmpd="sng">
            <a:solidFill>
              <a:srgbClr val="6BA8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43" name="Google Shape;443;p11"/>
          <p:cNvCxnSpPr/>
          <p:nvPr/>
        </p:nvCxnSpPr>
        <p:spPr>
          <a:xfrm>
            <a:off x="2795805" y="5899976"/>
            <a:ext cx="251461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44" name="Google Shape;444;p11"/>
          <p:cNvSpPr txBox="1"/>
          <p:nvPr/>
        </p:nvSpPr>
        <p:spPr>
          <a:xfrm>
            <a:off x="143669" y="5404951"/>
            <a:ext cx="4572000" cy="309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Clr>
                <a:srgbClr val="6BA883"/>
              </a:buClr>
              <a:buSzPts val="1400"/>
            </a:pPr>
            <a:r>
              <a:rPr lang="en-US" sz="1400" b="1" dirty="0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PROBEER HET</a:t>
            </a:r>
            <a:endParaRPr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16B3E68-D893-484A-B8FB-C637B15B8744}"/>
              </a:ext>
            </a:extLst>
          </p:cNvPr>
          <p:cNvCxnSpPr/>
          <p:nvPr/>
        </p:nvCxnSpPr>
        <p:spPr>
          <a:xfrm>
            <a:off x="2762121" y="4407852"/>
            <a:ext cx="24133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8" name="Group 67">
            <a:extLst>
              <a:ext uri="{FF2B5EF4-FFF2-40B4-BE49-F238E27FC236}">
                <a16:creationId xmlns:a16="http://schemas.microsoft.com/office/drawing/2014/main" id="{A741C794-6EB0-44E6-9FE6-B6C3E8331D85}"/>
              </a:ext>
            </a:extLst>
          </p:cNvPr>
          <p:cNvGrpSpPr/>
          <p:nvPr/>
        </p:nvGrpSpPr>
        <p:grpSpPr>
          <a:xfrm>
            <a:off x="2811242" y="1806771"/>
            <a:ext cx="412750" cy="412751"/>
            <a:chOff x="3362829" y="1452757"/>
            <a:chExt cx="412750" cy="412751"/>
          </a:xfrm>
        </p:grpSpPr>
        <p:sp>
          <p:nvSpPr>
            <p:cNvPr id="69" name="object 23">
              <a:extLst>
                <a:ext uri="{FF2B5EF4-FFF2-40B4-BE49-F238E27FC236}">
                  <a16:creationId xmlns:a16="http://schemas.microsoft.com/office/drawing/2014/main" id="{A40D6B16-BD22-4229-99A3-4DD5C0A80381}"/>
                </a:ext>
              </a:extLst>
            </p:cNvPr>
            <p:cNvSpPr/>
            <p:nvPr/>
          </p:nvSpPr>
          <p:spPr>
            <a:xfrm>
              <a:off x="3362833" y="1452757"/>
              <a:ext cx="412391" cy="412389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24">
              <a:extLst>
                <a:ext uri="{FF2B5EF4-FFF2-40B4-BE49-F238E27FC236}">
                  <a16:creationId xmlns:a16="http://schemas.microsoft.com/office/drawing/2014/main" id="{806C3D9D-DC26-44AC-AE2F-4154CC38F7C8}"/>
                </a:ext>
              </a:extLst>
            </p:cNvPr>
            <p:cNvSpPr/>
            <p:nvPr/>
          </p:nvSpPr>
          <p:spPr>
            <a:xfrm>
              <a:off x="3362829" y="1452758"/>
              <a:ext cx="412750" cy="412750"/>
            </a:xfrm>
            <a:custGeom>
              <a:avLst/>
              <a:gdLst/>
              <a:ahLst/>
              <a:cxnLst/>
              <a:rect l="l" t="t" r="r" b="b"/>
              <a:pathLst>
                <a:path w="412750" h="412750">
                  <a:moveTo>
                    <a:pt x="206197" y="412394"/>
                  </a:moveTo>
                  <a:lnTo>
                    <a:pt x="253476" y="406948"/>
                  </a:lnTo>
                  <a:lnTo>
                    <a:pt x="296878" y="391436"/>
                  </a:lnTo>
                  <a:lnTo>
                    <a:pt x="335163" y="367095"/>
                  </a:lnTo>
                  <a:lnTo>
                    <a:pt x="367095" y="335163"/>
                  </a:lnTo>
                  <a:lnTo>
                    <a:pt x="391436" y="296878"/>
                  </a:lnTo>
                  <a:lnTo>
                    <a:pt x="406948" y="253476"/>
                  </a:lnTo>
                  <a:lnTo>
                    <a:pt x="412394" y="206197"/>
                  </a:lnTo>
                  <a:lnTo>
                    <a:pt x="406948" y="158917"/>
                  </a:lnTo>
                  <a:lnTo>
                    <a:pt x="391436" y="115516"/>
                  </a:lnTo>
                  <a:lnTo>
                    <a:pt x="367095" y="77230"/>
                  </a:lnTo>
                  <a:lnTo>
                    <a:pt x="335163" y="45298"/>
                  </a:lnTo>
                  <a:lnTo>
                    <a:pt x="296878" y="20957"/>
                  </a:lnTo>
                  <a:lnTo>
                    <a:pt x="253476" y="5445"/>
                  </a:lnTo>
                  <a:lnTo>
                    <a:pt x="206197" y="0"/>
                  </a:lnTo>
                  <a:lnTo>
                    <a:pt x="158917" y="5445"/>
                  </a:lnTo>
                  <a:lnTo>
                    <a:pt x="115516" y="20957"/>
                  </a:lnTo>
                  <a:lnTo>
                    <a:pt x="77230" y="45298"/>
                  </a:lnTo>
                  <a:lnTo>
                    <a:pt x="45298" y="77230"/>
                  </a:lnTo>
                  <a:lnTo>
                    <a:pt x="20957" y="115516"/>
                  </a:lnTo>
                  <a:lnTo>
                    <a:pt x="5445" y="158917"/>
                  </a:lnTo>
                  <a:lnTo>
                    <a:pt x="0" y="206197"/>
                  </a:lnTo>
                  <a:lnTo>
                    <a:pt x="5445" y="253476"/>
                  </a:lnTo>
                  <a:lnTo>
                    <a:pt x="20957" y="296878"/>
                  </a:lnTo>
                  <a:lnTo>
                    <a:pt x="45298" y="335163"/>
                  </a:lnTo>
                  <a:lnTo>
                    <a:pt x="77230" y="367095"/>
                  </a:lnTo>
                  <a:lnTo>
                    <a:pt x="115516" y="391436"/>
                  </a:lnTo>
                  <a:lnTo>
                    <a:pt x="158917" y="406948"/>
                  </a:lnTo>
                  <a:lnTo>
                    <a:pt x="206197" y="412394"/>
                  </a:lnTo>
                  <a:close/>
                </a:path>
              </a:pathLst>
            </a:custGeom>
            <a:ln w="17145">
              <a:solidFill>
                <a:srgbClr val="00A1C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AE10BA20-91A1-4691-9DE6-0F2D4D6F2A6E}"/>
              </a:ext>
            </a:extLst>
          </p:cNvPr>
          <p:cNvGrpSpPr/>
          <p:nvPr/>
        </p:nvGrpSpPr>
        <p:grpSpPr>
          <a:xfrm>
            <a:off x="690813" y="1754141"/>
            <a:ext cx="418434" cy="412750"/>
            <a:chOff x="1082678" y="1476917"/>
            <a:chExt cx="418434" cy="412750"/>
          </a:xfrm>
        </p:grpSpPr>
        <p:sp>
          <p:nvSpPr>
            <p:cNvPr id="72" name="object 26">
              <a:extLst>
                <a:ext uri="{FF2B5EF4-FFF2-40B4-BE49-F238E27FC236}">
                  <a16:creationId xmlns:a16="http://schemas.microsoft.com/office/drawing/2014/main" id="{59810270-42F5-4D11-A55E-3615D98A2413}"/>
                </a:ext>
              </a:extLst>
            </p:cNvPr>
            <p:cNvSpPr/>
            <p:nvPr/>
          </p:nvSpPr>
          <p:spPr>
            <a:xfrm>
              <a:off x="1088719" y="1477098"/>
              <a:ext cx="412393" cy="412389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27">
              <a:extLst>
                <a:ext uri="{FF2B5EF4-FFF2-40B4-BE49-F238E27FC236}">
                  <a16:creationId xmlns:a16="http://schemas.microsoft.com/office/drawing/2014/main" id="{FC13CE48-BDF6-4876-9997-FADF56157FE0}"/>
                </a:ext>
              </a:extLst>
            </p:cNvPr>
            <p:cNvSpPr/>
            <p:nvPr/>
          </p:nvSpPr>
          <p:spPr>
            <a:xfrm>
              <a:off x="1082678" y="1476917"/>
              <a:ext cx="412750" cy="412750"/>
            </a:xfrm>
            <a:custGeom>
              <a:avLst/>
              <a:gdLst/>
              <a:ahLst/>
              <a:cxnLst/>
              <a:rect l="l" t="t" r="r" b="b"/>
              <a:pathLst>
                <a:path w="412750" h="412750">
                  <a:moveTo>
                    <a:pt x="206197" y="412394"/>
                  </a:moveTo>
                  <a:lnTo>
                    <a:pt x="253476" y="406948"/>
                  </a:lnTo>
                  <a:lnTo>
                    <a:pt x="296878" y="391436"/>
                  </a:lnTo>
                  <a:lnTo>
                    <a:pt x="335163" y="367095"/>
                  </a:lnTo>
                  <a:lnTo>
                    <a:pt x="367095" y="335163"/>
                  </a:lnTo>
                  <a:lnTo>
                    <a:pt x="391436" y="296878"/>
                  </a:lnTo>
                  <a:lnTo>
                    <a:pt x="406948" y="253476"/>
                  </a:lnTo>
                  <a:lnTo>
                    <a:pt x="412394" y="206197"/>
                  </a:lnTo>
                  <a:lnTo>
                    <a:pt x="406948" y="158917"/>
                  </a:lnTo>
                  <a:lnTo>
                    <a:pt x="391436" y="115516"/>
                  </a:lnTo>
                  <a:lnTo>
                    <a:pt x="367095" y="77230"/>
                  </a:lnTo>
                  <a:lnTo>
                    <a:pt x="335163" y="45298"/>
                  </a:lnTo>
                  <a:lnTo>
                    <a:pt x="296878" y="20957"/>
                  </a:lnTo>
                  <a:lnTo>
                    <a:pt x="253476" y="5445"/>
                  </a:lnTo>
                  <a:lnTo>
                    <a:pt x="206197" y="0"/>
                  </a:lnTo>
                  <a:lnTo>
                    <a:pt x="158917" y="5445"/>
                  </a:lnTo>
                  <a:lnTo>
                    <a:pt x="115516" y="20957"/>
                  </a:lnTo>
                  <a:lnTo>
                    <a:pt x="77230" y="45298"/>
                  </a:lnTo>
                  <a:lnTo>
                    <a:pt x="45298" y="77230"/>
                  </a:lnTo>
                  <a:lnTo>
                    <a:pt x="20957" y="115516"/>
                  </a:lnTo>
                  <a:lnTo>
                    <a:pt x="5445" y="158917"/>
                  </a:lnTo>
                  <a:lnTo>
                    <a:pt x="0" y="206197"/>
                  </a:lnTo>
                  <a:lnTo>
                    <a:pt x="5445" y="253476"/>
                  </a:lnTo>
                  <a:lnTo>
                    <a:pt x="20957" y="296878"/>
                  </a:lnTo>
                  <a:lnTo>
                    <a:pt x="45298" y="335163"/>
                  </a:lnTo>
                  <a:lnTo>
                    <a:pt x="77230" y="367095"/>
                  </a:lnTo>
                  <a:lnTo>
                    <a:pt x="115516" y="391436"/>
                  </a:lnTo>
                  <a:lnTo>
                    <a:pt x="158917" y="406948"/>
                  </a:lnTo>
                  <a:lnTo>
                    <a:pt x="206197" y="412394"/>
                  </a:lnTo>
                  <a:close/>
                </a:path>
              </a:pathLst>
            </a:custGeom>
            <a:ln w="17145">
              <a:solidFill>
                <a:srgbClr val="00A1C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12"/>
          <p:cNvSpPr/>
          <p:nvPr/>
        </p:nvSpPr>
        <p:spPr>
          <a:xfrm>
            <a:off x="0" y="-1"/>
            <a:ext cx="4859338" cy="6804025"/>
          </a:xfrm>
          <a:prstGeom prst="rect">
            <a:avLst/>
          </a:prstGeom>
          <a:solidFill>
            <a:srgbClr val="42B39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0" name="Google Shape;450;p12"/>
          <p:cNvSpPr/>
          <p:nvPr/>
        </p:nvSpPr>
        <p:spPr>
          <a:xfrm>
            <a:off x="785013" y="1306513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1" name="Google Shape;451;p12"/>
          <p:cNvSpPr/>
          <p:nvPr/>
        </p:nvSpPr>
        <p:spPr>
          <a:xfrm>
            <a:off x="785013" y="1306513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0081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2" name="Google Shape;452;p12"/>
          <p:cNvSpPr/>
          <p:nvPr/>
        </p:nvSpPr>
        <p:spPr>
          <a:xfrm>
            <a:off x="785013" y="1306513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00816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3" name="Google Shape;453;p12"/>
          <p:cNvSpPr/>
          <p:nvPr/>
        </p:nvSpPr>
        <p:spPr>
          <a:xfrm>
            <a:off x="785013" y="1306513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0081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4" name="Google Shape;454;p12"/>
          <p:cNvSpPr/>
          <p:nvPr/>
        </p:nvSpPr>
        <p:spPr>
          <a:xfrm>
            <a:off x="1727151" y="315913"/>
            <a:ext cx="2836118" cy="82806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5" name="Google Shape;455;p12"/>
          <p:cNvSpPr txBox="1">
            <a:spLocks noGrp="1"/>
          </p:cNvSpPr>
          <p:nvPr>
            <p:ph type="title"/>
          </p:nvPr>
        </p:nvSpPr>
        <p:spPr>
          <a:xfrm>
            <a:off x="143669" y="634726"/>
            <a:ext cx="4572000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>
              <a:buSzPts val="2800"/>
            </a:pPr>
            <a:r>
              <a:rPr lang="en-US" sz="2400" dirty="0" err="1"/>
              <a:t>Verplaats</a:t>
            </a:r>
            <a:r>
              <a:rPr lang="en-US" sz="2400" dirty="0"/>
              <a:t> de </a:t>
            </a:r>
            <a:r>
              <a:rPr lang="en-US" sz="2400" dirty="0" err="1"/>
              <a:t>peddel</a:t>
            </a:r>
            <a:endParaRPr sz="2400" dirty="0"/>
          </a:p>
        </p:txBody>
      </p:sp>
      <p:sp>
        <p:nvSpPr>
          <p:cNvPr id="456" name="Google Shape;456;p12"/>
          <p:cNvSpPr/>
          <p:nvPr/>
        </p:nvSpPr>
        <p:spPr>
          <a:xfrm>
            <a:off x="1600613" y="1957374"/>
            <a:ext cx="1658100" cy="123444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7" name="Google Shape;457;p12"/>
          <p:cNvSpPr/>
          <p:nvPr/>
        </p:nvSpPr>
        <p:spPr>
          <a:xfrm>
            <a:off x="1600613" y="1957375"/>
            <a:ext cx="1658112" cy="1234441"/>
          </a:xfrm>
          <a:prstGeom prst="rect">
            <a:avLst/>
          </a:prstGeom>
          <a:noFill/>
          <a:ln w="12700" cap="flat" cmpd="sng">
            <a:solidFill>
              <a:srgbClr val="0081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8" name="Google Shape;458;p12"/>
          <p:cNvSpPr/>
          <p:nvPr/>
        </p:nvSpPr>
        <p:spPr>
          <a:xfrm>
            <a:off x="1600613" y="3241991"/>
            <a:ext cx="1658100" cy="1234441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9" name="Google Shape;459;p12"/>
          <p:cNvSpPr/>
          <p:nvPr/>
        </p:nvSpPr>
        <p:spPr>
          <a:xfrm>
            <a:off x="1600613" y="4526623"/>
            <a:ext cx="1658100" cy="1234441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0" name="Google Shape;460;p12"/>
          <p:cNvSpPr txBox="1"/>
          <p:nvPr/>
        </p:nvSpPr>
        <p:spPr>
          <a:xfrm>
            <a:off x="1043873" y="1358897"/>
            <a:ext cx="2772010" cy="400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algn="ctr">
              <a:lnSpc>
                <a:spcPct val="125000"/>
              </a:lnSpc>
              <a:buClr>
                <a:srgbClr val="FFFFFF"/>
              </a:buClr>
              <a:buSzPts val="1200"/>
            </a:pPr>
            <a:r>
              <a:rPr lang="nl-NL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Bestuur een peddel door je muisaanwijzer te bewegen.</a:t>
            </a:r>
          </a:p>
        </p:txBody>
      </p:sp>
      <p:sp>
        <p:nvSpPr>
          <p:cNvPr id="461" name="Google Shape;461;p12"/>
          <p:cNvSpPr/>
          <p:nvPr/>
        </p:nvSpPr>
        <p:spPr>
          <a:xfrm>
            <a:off x="1600613" y="3246436"/>
            <a:ext cx="1658112" cy="1234442"/>
          </a:xfrm>
          <a:prstGeom prst="rect">
            <a:avLst/>
          </a:prstGeom>
          <a:noFill/>
          <a:ln w="12700" cap="flat" cmpd="sng">
            <a:solidFill>
              <a:srgbClr val="0081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2" name="Google Shape;462;p12"/>
          <p:cNvSpPr/>
          <p:nvPr/>
        </p:nvSpPr>
        <p:spPr>
          <a:xfrm>
            <a:off x="1600613" y="4531054"/>
            <a:ext cx="1658112" cy="1234441"/>
          </a:xfrm>
          <a:prstGeom prst="rect">
            <a:avLst/>
          </a:prstGeom>
          <a:noFill/>
          <a:ln w="12700" cap="flat" cmpd="sng">
            <a:solidFill>
              <a:srgbClr val="0081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3" name="Google Shape;463;p12"/>
          <p:cNvSpPr/>
          <p:nvPr/>
        </p:nvSpPr>
        <p:spPr>
          <a:xfrm>
            <a:off x="1786008" y="3077163"/>
            <a:ext cx="102566" cy="114338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4" name="Google Shape;464;p12"/>
          <p:cNvSpPr/>
          <p:nvPr/>
        </p:nvSpPr>
        <p:spPr>
          <a:xfrm>
            <a:off x="3050734" y="4362092"/>
            <a:ext cx="102566" cy="114338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5" name="Google Shape;465;p12"/>
          <p:cNvSpPr/>
          <p:nvPr/>
        </p:nvSpPr>
        <p:spPr>
          <a:xfrm>
            <a:off x="2531156" y="5646718"/>
            <a:ext cx="102566" cy="114338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6" name="Google Shape;466;p12"/>
          <p:cNvSpPr txBox="1"/>
          <p:nvPr/>
        </p:nvSpPr>
        <p:spPr>
          <a:xfrm>
            <a:off x="842169" y="6129337"/>
            <a:ext cx="1435100" cy="244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FFFFFF"/>
              </a:buClr>
              <a:buSzPts val="1000"/>
            </a:pPr>
            <a:r>
              <a:rPr lang="en-US" sz="10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Pong </a:t>
            </a:r>
            <a:r>
              <a:rPr lang="en-US" sz="10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spel</a:t>
            </a:r>
            <a:endParaRPr dirty="0"/>
          </a:p>
        </p:txBody>
      </p:sp>
      <p:sp>
        <p:nvSpPr>
          <p:cNvPr id="467" name="Google Shape;467;p12"/>
          <p:cNvSpPr/>
          <p:nvPr/>
        </p:nvSpPr>
        <p:spPr>
          <a:xfrm>
            <a:off x="2277270" y="6069013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00816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8" name="Google Shape;468;p12"/>
          <p:cNvSpPr txBox="1"/>
          <p:nvPr/>
        </p:nvSpPr>
        <p:spPr>
          <a:xfrm>
            <a:off x="2376518" y="6113590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FFFFFF"/>
              </a:buClr>
              <a:buSzPts val="1100"/>
            </a:pPr>
            <a:r>
              <a:rPr lang="en-US" sz="1100" b="1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2</a:t>
            </a:r>
            <a:endParaRPr/>
          </a:p>
        </p:txBody>
      </p:sp>
      <p:sp>
        <p:nvSpPr>
          <p:cNvPr id="469" name="Google Shape;469;p12"/>
          <p:cNvSpPr/>
          <p:nvPr/>
        </p:nvSpPr>
        <p:spPr>
          <a:xfrm>
            <a:off x="3309433" y="6091698"/>
            <a:ext cx="694903" cy="259423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Tekstvak 58">
            <a:extLst>
              <a:ext uri="{FF2B5EF4-FFF2-40B4-BE49-F238E27FC236}">
                <a16:creationId xmlns:a16="http://schemas.microsoft.com/office/drawing/2014/main" id="{FCF7F15D-59CA-489E-A5D9-69A8AED00EED}"/>
              </a:ext>
            </a:extLst>
          </p:cNvPr>
          <p:cNvSpPr txBox="1"/>
          <p:nvPr/>
        </p:nvSpPr>
        <p:spPr>
          <a:xfrm rot="16200000">
            <a:off x="3968637" y="5917507"/>
            <a:ext cx="1401783" cy="379510"/>
          </a:xfrm>
          <a:prstGeom prst="rect">
            <a:avLst/>
          </a:prstGeom>
          <a:noFill/>
        </p:spPr>
        <p:txBody>
          <a:bodyPr wrap="square" tIns="0" bIns="280800" rtlCol="0" anchor="b" anchorCtr="0">
            <a:spAutoFit/>
          </a:bodyPr>
          <a:lstStyle/>
          <a:p>
            <a:pPr algn="r"/>
            <a:r>
              <a:rPr lang="en-US" sz="600" dirty="0" err="1">
                <a:solidFill>
                  <a:srgbClr val="3FAB91"/>
                </a:solidFill>
              </a:rPr>
              <a:t>yyyymmdd</a:t>
            </a:r>
            <a:endParaRPr lang="en-US" sz="600" dirty="0">
              <a:solidFill>
                <a:srgbClr val="3FAB9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13"/>
          <p:cNvSpPr/>
          <p:nvPr/>
        </p:nvSpPr>
        <p:spPr>
          <a:xfrm>
            <a:off x="0" y="-2611"/>
            <a:ext cx="4859338" cy="1131323"/>
          </a:xfrm>
          <a:prstGeom prst="rect">
            <a:avLst/>
          </a:prstGeom>
          <a:solidFill>
            <a:srgbClr val="42B39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75" name="Google Shape;475;p13"/>
          <p:cNvGrpSpPr/>
          <p:nvPr/>
        </p:nvGrpSpPr>
        <p:grpSpPr>
          <a:xfrm>
            <a:off x="2917957" y="201612"/>
            <a:ext cx="1802158" cy="932207"/>
            <a:chOff x="0" y="0"/>
            <a:chExt cx="1802157" cy="932205"/>
          </a:xfrm>
        </p:grpSpPr>
        <p:sp>
          <p:nvSpPr>
            <p:cNvPr id="476" name="Google Shape;476;p13"/>
            <p:cNvSpPr/>
            <p:nvPr/>
          </p:nvSpPr>
          <p:spPr>
            <a:xfrm>
              <a:off x="333706" y="821384"/>
              <a:ext cx="451626" cy="110821"/>
            </a:xfrm>
            <a:prstGeom prst="rect">
              <a:avLst/>
            </a:pr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7" name="Google Shape;477;p13"/>
            <p:cNvSpPr/>
            <p:nvPr/>
          </p:nvSpPr>
          <p:spPr>
            <a:xfrm>
              <a:off x="1190283" y="277379"/>
              <a:ext cx="206592" cy="2071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959" y="0"/>
                  </a:moveTo>
                  <a:lnTo>
                    <a:pt x="6664" y="809"/>
                  </a:lnTo>
                  <a:lnTo>
                    <a:pt x="3191" y="3071"/>
                  </a:lnTo>
                  <a:lnTo>
                    <a:pt x="862" y="6470"/>
                  </a:lnTo>
                  <a:lnTo>
                    <a:pt x="0" y="10692"/>
                  </a:lnTo>
                  <a:lnTo>
                    <a:pt x="799" y="14964"/>
                  </a:lnTo>
                  <a:lnTo>
                    <a:pt x="3045" y="18359"/>
                  </a:lnTo>
                  <a:lnTo>
                    <a:pt x="6444" y="20648"/>
                  </a:lnTo>
                  <a:lnTo>
                    <a:pt x="10702" y="21600"/>
                  </a:lnTo>
                  <a:lnTo>
                    <a:pt x="15022" y="20789"/>
                  </a:lnTo>
                  <a:lnTo>
                    <a:pt x="18597" y="18345"/>
                  </a:lnTo>
                  <a:lnTo>
                    <a:pt x="20949" y="14863"/>
                  </a:lnTo>
                  <a:lnTo>
                    <a:pt x="21600" y="10940"/>
                  </a:lnTo>
                  <a:lnTo>
                    <a:pt x="20798" y="6611"/>
                  </a:lnTo>
                  <a:lnTo>
                    <a:pt x="18566" y="3149"/>
                  </a:lnTo>
                  <a:lnTo>
                    <a:pt x="15191" y="847"/>
                  </a:lnTo>
                  <a:lnTo>
                    <a:pt x="10959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8" name="Google Shape;478;p13"/>
            <p:cNvSpPr/>
            <p:nvPr/>
          </p:nvSpPr>
          <p:spPr>
            <a:xfrm>
              <a:off x="153607" y="121779"/>
              <a:ext cx="97998" cy="1110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006" y="0"/>
                  </a:moveTo>
                  <a:lnTo>
                    <a:pt x="2645" y="818"/>
                  </a:lnTo>
                  <a:lnTo>
                    <a:pt x="798" y="1329"/>
                  </a:lnTo>
                  <a:lnTo>
                    <a:pt x="0" y="3671"/>
                  </a:lnTo>
                  <a:lnTo>
                    <a:pt x="6964" y="13330"/>
                  </a:lnTo>
                  <a:lnTo>
                    <a:pt x="13386" y="19601"/>
                  </a:lnTo>
                  <a:lnTo>
                    <a:pt x="18117" y="21600"/>
                  </a:lnTo>
                  <a:lnTo>
                    <a:pt x="19922" y="20658"/>
                  </a:lnTo>
                  <a:lnTo>
                    <a:pt x="21191" y="19181"/>
                  </a:lnTo>
                  <a:lnTo>
                    <a:pt x="21600" y="17620"/>
                  </a:lnTo>
                  <a:lnTo>
                    <a:pt x="21177" y="16015"/>
                  </a:lnTo>
                  <a:lnTo>
                    <a:pt x="19948" y="14405"/>
                  </a:lnTo>
                  <a:lnTo>
                    <a:pt x="16918" y="11389"/>
                  </a:lnTo>
                  <a:lnTo>
                    <a:pt x="10881" y="5339"/>
                  </a:lnTo>
                  <a:lnTo>
                    <a:pt x="7824" y="2347"/>
                  </a:lnTo>
                  <a:lnTo>
                    <a:pt x="6881" y="1438"/>
                  </a:lnTo>
                  <a:lnTo>
                    <a:pt x="5487" y="892"/>
                  </a:lnTo>
                  <a:lnTo>
                    <a:pt x="4006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9" name="Google Shape;479;p13"/>
            <p:cNvSpPr/>
            <p:nvPr/>
          </p:nvSpPr>
          <p:spPr>
            <a:xfrm>
              <a:off x="425986" y="474453"/>
              <a:ext cx="88556" cy="11421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017" y="0"/>
                  </a:moveTo>
                  <a:lnTo>
                    <a:pt x="1666" y="311"/>
                  </a:lnTo>
                  <a:lnTo>
                    <a:pt x="822" y="1104"/>
                  </a:lnTo>
                  <a:lnTo>
                    <a:pt x="226" y="2338"/>
                  </a:lnTo>
                  <a:lnTo>
                    <a:pt x="0" y="3650"/>
                  </a:lnTo>
                  <a:lnTo>
                    <a:pt x="266" y="4682"/>
                  </a:lnTo>
                  <a:lnTo>
                    <a:pt x="6054" y="12200"/>
                  </a:lnTo>
                  <a:lnTo>
                    <a:pt x="12344" y="19477"/>
                  </a:lnTo>
                  <a:lnTo>
                    <a:pt x="16278" y="21600"/>
                  </a:lnTo>
                  <a:lnTo>
                    <a:pt x="19357" y="20695"/>
                  </a:lnTo>
                  <a:lnTo>
                    <a:pt x="20401" y="18739"/>
                  </a:lnTo>
                  <a:lnTo>
                    <a:pt x="21600" y="17548"/>
                  </a:lnTo>
                  <a:lnTo>
                    <a:pt x="21024" y="16441"/>
                  </a:lnTo>
                  <a:lnTo>
                    <a:pt x="20841" y="15802"/>
                  </a:lnTo>
                  <a:lnTo>
                    <a:pt x="14107" y="8017"/>
                  </a:lnTo>
                  <a:lnTo>
                    <a:pt x="10883" y="4424"/>
                  </a:lnTo>
                  <a:lnTo>
                    <a:pt x="7521" y="914"/>
                  </a:lnTo>
                  <a:lnTo>
                    <a:pt x="6406" y="339"/>
                  </a:lnTo>
                  <a:lnTo>
                    <a:pt x="4751" y="22"/>
                  </a:lnTo>
                  <a:lnTo>
                    <a:pt x="3017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0" name="Google Shape;480;p13"/>
            <p:cNvSpPr/>
            <p:nvPr/>
          </p:nvSpPr>
          <p:spPr>
            <a:xfrm>
              <a:off x="0" y="0"/>
              <a:ext cx="98716" cy="7346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121" y="0"/>
                  </a:moveTo>
                  <a:lnTo>
                    <a:pt x="0" y="0"/>
                  </a:lnTo>
                  <a:lnTo>
                    <a:pt x="706" y="1191"/>
                  </a:lnTo>
                  <a:lnTo>
                    <a:pt x="3962" y="5429"/>
                  </a:lnTo>
                  <a:lnTo>
                    <a:pt x="10387" y="14027"/>
                  </a:lnTo>
                  <a:lnTo>
                    <a:pt x="13636" y="18270"/>
                  </a:lnTo>
                  <a:lnTo>
                    <a:pt x="14717" y="19651"/>
                  </a:lnTo>
                  <a:lnTo>
                    <a:pt x="16265" y="20375"/>
                  </a:lnTo>
                  <a:lnTo>
                    <a:pt x="17857" y="21600"/>
                  </a:lnTo>
                  <a:lnTo>
                    <a:pt x="19325" y="20446"/>
                  </a:lnTo>
                  <a:lnTo>
                    <a:pt x="21417" y="19647"/>
                  </a:lnTo>
                  <a:lnTo>
                    <a:pt x="21498" y="18579"/>
                  </a:lnTo>
                  <a:lnTo>
                    <a:pt x="21600" y="16387"/>
                  </a:lnTo>
                  <a:lnTo>
                    <a:pt x="21539" y="14091"/>
                  </a:lnTo>
                  <a:lnTo>
                    <a:pt x="21215" y="11997"/>
                  </a:lnTo>
                  <a:lnTo>
                    <a:pt x="20528" y="10410"/>
                  </a:lnTo>
                  <a:lnTo>
                    <a:pt x="17041" y="5879"/>
                  </a:lnTo>
                  <a:lnTo>
                    <a:pt x="13428" y="1516"/>
                  </a:lnTo>
                  <a:lnTo>
                    <a:pt x="12121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1" name="Google Shape;481;p13"/>
            <p:cNvSpPr/>
            <p:nvPr/>
          </p:nvSpPr>
          <p:spPr>
            <a:xfrm>
              <a:off x="293320" y="293724"/>
              <a:ext cx="92541" cy="10815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411" y="0"/>
                  </a:moveTo>
                  <a:lnTo>
                    <a:pt x="1654" y="837"/>
                  </a:lnTo>
                  <a:lnTo>
                    <a:pt x="854" y="2643"/>
                  </a:lnTo>
                  <a:lnTo>
                    <a:pt x="0" y="3612"/>
                  </a:lnTo>
                  <a:lnTo>
                    <a:pt x="560" y="5027"/>
                  </a:lnTo>
                  <a:lnTo>
                    <a:pt x="643" y="5920"/>
                  </a:lnTo>
                  <a:lnTo>
                    <a:pt x="4559" y="10123"/>
                  </a:lnTo>
                  <a:lnTo>
                    <a:pt x="7954" y="13734"/>
                  </a:lnTo>
                  <a:lnTo>
                    <a:pt x="11420" y="17291"/>
                  </a:lnTo>
                  <a:lnTo>
                    <a:pt x="15017" y="20761"/>
                  </a:lnTo>
                  <a:lnTo>
                    <a:pt x="15922" y="21600"/>
                  </a:lnTo>
                  <a:lnTo>
                    <a:pt x="19437" y="21577"/>
                  </a:lnTo>
                  <a:lnTo>
                    <a:pt x="20534" y="20761"/>
                  </a:lnTo>
                  <a:lnTo>
                    <a:pt x="21211" y="19833"/>
                  </a:lnTo>
                  <a:lnTo>
                    <a:pt x="21585" y="18499"/>
                  </a:lnTo>
                  <a:lnTo>
                    <a:pt x="21600" y="17122"/>
                  </a:lnTo>
                  <a:lnTo>
                    <a:pt x="21198" y="16063"/>
                  </a:lnTo>
                  <a:lnTo>
                    <a:pt x="14791" y="8599"/>
                  </a:lnTo>
                  <a:lnTo>
                    <a:pt x="7950" y="1418"/>
                  </a:lnTo>
                  <a:lnTo>
                    <a:pt x="7029" y="490"/>
                  </a:lnTo>
                  <a:lnTo>
                    <a:pt x="4411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2" name="Google Shape;482;p13"/>
            <p:cNvSpPr/>
            <p:nvPr/>
          </p:nvSpPr>
          <p:spPr>
            <a:xfrm>
              <a:off x="1435571" y="383754"/>
              <a:ext cx="119357" cy="641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716" y="0"/>
                  </a:moveTo>
                  <a:lnTo>
                    <a:pt x="2826" y="1436"/>
                  </a:lnTo>
                  <a:lnTo>
                    <a:pt x="1860" y="2937"/>
                  </a:lnTo>
                  <a:lnTo>
                    <a:pt x="981" y="4587"/>
                  </a:lnTo>
                  <a:lnTo>
                    <a:pt x="349" y="6470"/>
                  </a:lnTo>
                  <a:lnTo>
                    <a:pt x="0" y="8048"/>
                  </a:lnTo>
                  <a:lnTo>
                    <a:pt x="1126" y="12419"/>
                  </a:lnTo>
                  <a:lnTo>
                    <a:pt x="9663" y="17783"/>
                  </a:lnTo>
                  <a:lnTo>
                    <a:pt x="17396" y="21600"/>
                  </a:lnTo>
                  <a:lnTo>
                    <a:pt x="18457" y="21435"/>
                  </a:lnTo>
                  <a:lnTo>
                    <a:pt x="19661" y="20404"/>
                  </a:lnTo>
                  <a:lnTo>
                    <a:pt x="20764" y="18844"/>
                  </a:lnTo>
                  <a:lnTo>
                    <a:pt x="21524" y="17089"/>
                  </a:lnTo>
                  <a:lnTo>
                    <a:pt x="21600" y="15362"/>
                  </a:lnTo>
                  <a:lnTo>
                    <a:pt x="21247" y="13049"/>
                  </a:lnTo>
                  <a:lnTo>
                    <a:pt x="12203" y="4809"/>
                  </a:lnTo>
                  <a:lnTo>
                    <a:pt x="3716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3" name="Google Shape;483;p13"/>
            <p:cNvSpPr/>
            <p:nvPr/>
          </p:nvSpPr>
          <p:spPr>
            <a:xfrm>
              <a:off x="675527" y="523137"/>
              <a:ext cx="99834" cy="9189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229" y="0"/>
                  </a:moveTo>
                  <a:lnTo>
                    <a:pt x="16643" y="472"/>
                  </a:lnTo>
                  <a:lnTo>
                    <a:pt x="15608" y="472"/>
                  </a:lnTo>
                  <a:lnTo>
                    <a:pt x="11286" y="4427"/>
                  </a:lnTo>
                  <a:lnTo>
                    <a:pt x="7564" y="7876"/>
                  </a:lnTo>
                  <a:lnTo>
                    <a:pt x="3907" y="11398"/>
                  </a:lnTo>
                  <a:lnTo>
                    <a:pt x="360" y="15043"/>
                  </a:lnTo>
                  <a:lnTo>
                    <a:pt x="0" y="16112"/>
                  </a:lnTo>
                  <a:lnTo>
                    <a:pt x="49" y="17728"/>
                  </a:lnTo>
                  <a:lnTo>
                    <a:pt x="437" y="19382"/>
                  </a:lnTo>
                  <a:lnTo>
                    <a:pt x="1096" y="20565"/>
                  </a:lnTo>
                  <a:lnTo>
                    <a:pt x="2201" y="21238"/>
                  </a:lnTo>
                  <a:lnTo>
                    <a:pt x="3679" y="21600"/>
                  </a:lnTo>
                  <a:lnTo>
                    <a:pt x="5173" y="21595"/>
                  </a:lnTo>
                  <a:lnTo>
                    <a:pt x="13429" y="15354"/>
                  </a:lnTo>
                  <a:lnTo>
                    <a:pt x="20152" y="9021"/>
                  </a:lnTo>
                  <a:lnTo>
                    <a:pt x="21600" y="4667"/>
                  </a:lnTo>
                  <a:lnTo>
                    <a:pt x="21518" y="3126"/>
                  </a:lnTo>
                  <a:lnTo>
                    <a:pt x="21306" y="1818"/>
                  </a:lnTo>
                  <a:lnTo>
                    <a:pt x="19210" y="869"/>
                  </a:lnTo>
                  <a:lnTo>
                    <a:pt x="18761" y="472"/>
                  </a:lnTo>
                  <a:lnTo>
                    <a:pt x="16643" y="472"/>
                  </a:lnTo>
                  <a:lnTo>
                    <a:pt x="15621" y="460"/>
                  </a:lnTo>
                  <a:lnTo>
                    <a:pt x="18748" y="460"/>
                  </a:lnTo>
                  <a:lnTo>
                    <a:pt x="18229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4" name="Google Shape;484;p13"/>
            <p:cNvSpPr/>
            <p:nvPr/>
          </p:nvSpPr>
          <p:spPr>
            <a:xfrm>
              <a:off x="1789456" y="566196"/>
              <a:ext cx="12701" cy="2396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11112"/>
                  </a:lnTo>
                  <a:lnTo>
                    <a:pt x="5975" y="13481"/>
                  </a:lnTo>
                  <a:lnTo>
                    <a:pt x="9723" y="19985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5" name="Google Shape;485;p13"/>
            <p:cNvSpPr/>
            <p:nvPr/>
          </p:nvSpPr>
          <p:spPr>
            <a:xfrm>
              <a:off x="838554" y="424574"/>
              <a:ext cx="115713" cy="7421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659" y="0"/>
                  </a:moveTo>
                  <a:lnTo>
                    <a:pt x="9642" y="5217"/>
                  </a:lnTo>
                  <a:lnTo>
                    <a:pt x="2551" y="10579"/>
                  </a:lnTo>
                  <a:lnTo>
                    <a:pt x="0" y="16203"/>
                  </a:lnTo>
                  <a:lnTo>
                    <a:pt x="593" y="18830"/>
                  </a:lnTo>
                  <a:lnTo>
                    <a:pt x="1730" y="20774"/>
                  </a:lnTo>
                  <a:lnTo>
                    <a:pt x="3084" y="21600"/>
                  </a:lnTo>
                  <a:lnTo>
                    <a:pt x="4596" y="21474"/>
                  </a:lnTo>
                  <a:lnTo>
                    <a:pt x="15640" y="13549"/>
                  </a:lnTo>
                  <a:lnTo>
                    <a:pt x="20929" y="7729"/>
                  </a:lnTo>
                  <a:lnTo>
                    <a:pt x="21600" y="6650"/>
                  </a:lnTo>
                  <a:lnTo>
                    <a:pt x="21237" y="3382"/>
                  </a:lnTo>
                  <a:lnTo>
                    <a:pt x="20185" y="1088"/>
                  </a:lnTo>
                  <a:lnTo>
                    <a:pt x="18659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6" name="Google Shape;486;p13"/>
            <p:cNvSpPr/>
            <p:nvPr/>
          </p:nvSpPr>
          <p:spPr>
            <a:xfrm>
              <a:off x="1617638" y="450899"/>
              <a:ext cx="114428" cy="786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601" y="0"/>
                  </a:moveTo>
                  <a:lnTo>
                    <a:pt x="2408" y="1584"/>
                  </a:lnTo>
                  <a:lnTo>
                    <a:pt x="1337" y="2913"/>
                  </a:lnTo>
                  <a:lnTo>
                    <a:pt x="539" y="4110"/>
                  </a:lnTo>
                  <a:lnTo>
                    <a:pt x="168" y="5293"/>
                  </a:lnTo>
                  <a:lnTo>
                    <a:pt x="0" y="7212"/>
                  </a:lnTo>
                  <a:lnTo>
                    <a:pt x="770" y="10422"/>
                  </a:lnTo>
                  <a:lnTo>
                    <a:pt x="9093" y="16695"/>
                  </a:lnTo>
                  <a:lnTo>
                    <a:pt x="16585" y="21461"/>
                  </a:lnTo>
                  <a:lnTo>
                    <a:pt x="17621" y="21600"/>
                  </a:lnTo>
                  <a:lnTo>
                    <a:pt x="18852" y="21144"/>
                  </a:lnTo>
                  <a:lnTo>
                    <a:pt x="20052" y="20280"/>
                  </a:lnTo>
                  <a:lnTo>
                    <a:pt x="20993" y="19190"/>
                  </a:lnTo>
                  <a:lnTo>
                    <a:pt x="21600" y="18251"/>
                  </a:lnTo>
                  <a:lnTo>
                    <a:pt x="21226" y="14120"/>
                  </a:lnTo>
                  <a:lnTo>
                    <a:pt x="20456" y="13450"/>
                  </a:lnTo>
                  <a:lnTo>
                    <a:pt x="16373" y="10013"/>
                  </a:lnTo>
                  <a:lnTo>
                    <a:pt x="12204" y="6685"/>
                  </a:lnTo>
                  <a:lnTo>
                    <a:pt x="3601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7" name="Google Shape;487;p13"/>
            <p:cNvSpPr/>
            <p:nvPr/>
          </p:nvSpPr>
          <p:spPr>
            <a:xfrm>
              <a:off x="538678" y="659021"/>
              <a:ext cx="86341" cy="7963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469" y="0"/>
                  </a:moveTo>
                  <a:lnTo>
                    <a:pt x="2422" y="904"/>
                  </a:lnTo>
                  <a:lnTo>
                    <a:pt x="710" y="2599"/>
                  </a:lnTo>
                  <a:lnTo>
                    <a:pt x="32" y="4386"/>
                  </a:lnTo>
                  <a:lnTo>
                    <a:pt x="0" y="4893"/>
                  </a:lnTo>
                  <a:lnTo>
                    <a:pt x="116" y="6668"/>
                  </a:lnTo>
                  <a:lnTo>
                    <a:pt x="1021" y="8976"/>
                  </a:lnTo>
                  <a:lnTo>
                    <a:pt x="2229" y="11379"/>
                  </a:lnTo>
                  <a:lnTo>
                    <a:pt x="3396" y="13808"/>
                  </a:lnTo>
                  <a:lnTo>
                    <a:pt x="4588" y="16220"/>
                  </a:lnTo>
                  <a:lnTo>
                    <a:pt x="5867" y="18573"/>
                  </a:lnTo>
                  <a:lnTo>
                    <a:pt x="7633" y="20691"/>
                  </a:lnTo>
                  <a:lnTo>
                    <a:pt x="9671" y="21600"/>
                  </a:lnTo>
                  <a:lnTo>
                    <a:pt x="11817" y="21264"/>
                  </a:lnTo>
                  <a:lnTo>
                    <a:pt x="19597" y="12455"/>
                  </a:lnTo>
                  <a:lnTo>
                    <a:pt x="21600" y="6313"/>
                  </a:lnTo>
                  <a:lnTo>
                    <a:pt x="11630" y="6313"/>
                  </a:lnTo>
                  <a:lnTo>
                    <a:pt x="10515" y="4621"/>
                  </a:lnTo>
                  <a:lnTo>
                    <a:pt x="9975" y="3743"/>
                  </a:lnTo>
                  <a:lnTo>
                    <a:pt x="9381" y="2909"/>
                  </a:lnTo>
                  <a:lnTo>
                    <a:pt x="7921" y="1223"/>
                  </a:lnTo>
                  <a:lnTo>
                    <a:pt x="6292" y="180"/>
                  </a:lnTo>
                  <a:lnTo>
                    <a:pt x="4469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8" name="Google Shape;488;p13"/>
            <p:cNvSpPr/>
            <p:nvPr/>
          </p:nvSpPr>
          <p:spPr>
            <a:xfrm>
              <a:off x="585166" y="668231"/>
              <a:ext cx="39858" cy="140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717" y="0"/>
                  </a:moveTo>
                  <a:lnTo>
                    <a:pt x="8766" y="1031"/>
                  </a:lnTo>
                  <a:lnTo>
                    <a:pt x="3207" y="3478"/>
                  </a:lnTo>
                  <a:lnTo>
                    <a:pt x="1996" y="13563"/>
                  </a:lnTo>
                  <a:lnTo>
                    <a:pt x="0" y="21600"/>
                  </a:lnTo>
                  <a:lnTo>
                    <a:pt x="21597" y="21600"/>
                  </a:lnTo>
                  <a:lnTo>
                    <a:pt x="21600" y="21079"/>
                  </a:lnTo>
                  <a:lnTo>
                    <a:pt x="20837" y="10691"/>
                  </a:lnTo>
                  <a:lnTo>
                    <a:pt x="19320" y="4004"/>
                  </a:lnTo>
                  <a:lnTo>
                    <a:pt x="16377" y="645"/>
                  </a:lnTo>
                  <a:lnTo>
                    <a:pt x="12717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9" name="Google Shape;489;p13"/>
            <p:cNvSpPr/>
            <p:nvPr/>
          </p:nvSpPr>
          <p:spPr>
            <a:xfrm>
              <a:off x="1033286" y="371829"/>
              <a:ext cx="123419" cy="5326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548" y="0"/>
                  </a:moveTo>
                  <a:lnTo>
                    <a:pt x="9874" y="2879"/>
                  </a:lnTo>
                  <a:lnTo>
                    <a:pt x="1285" y="6855"/>
                  </a:lnTo>
                  <a:lnTo>
                    <a:pt x="0" y="16986"/>
                  </a:lnTo>
                  <a:lnTo>
                    <a:pt x="64" y="18685"/>
                  </a:lnTo>
                  <a:lnTo>
                    <a:pt x="2098" y="21600"/>
                  </a:lnTo>
                  <a:lnTo>
                    <a:pt x="3060" y="21255"/>
                  </a:lnTo>
                  <a:lnTo>
                    <a:pt x="10849" y="17992"/>
                  </a:lnTo>
                  <a:lnTo>
                    <a:pt x="18595" y="14022"/>
                  </a:lnTo>
                  <a:lnTo>
                    <a:pt x="20335" y="10676"/>
                  </a:lnTo>
                  <a:lnTo>
                    <a:pt x="21600" y="8096"/>
                  </a:lnTo>
                  <a:lnTo>
                    <a:pt x="20692" y="5317"/>
                  </a:lnTo>
                  <a:lnTo>
                    <a:pt x="19881" y="2650"/>
                  </a:lnTo>
                  <a:lnTo>
                    <a:pt x="19166" y="681"/>
                  </a:lnTo>
                  <a:lnTo>
                    <a:pt x="18548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90" name="Google Shape;490;p13"/>
          <p:cNvSpPr/>
          <p:nvPr/>
        </p:nvSpPr>
        <p:spPr>
          <a:xfrm>
            <a:off x="3251663" y="1022997"/>
            <a:ext cx="451624" cy="105716"/>
          </a:xfrm>
          <a:prstGeom prst="rect">
            <a:avLst/>
          </a:prstGeom>
          <a:solidFill>
            <a:srgbClr val="00977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1" name="Google Shape;491;p13"/>
          <p:cNvSpPr/>
          <p:nvPr/>
        </p:nvSpPr>
        <p:spPr>
          <a:xfrm>
            <a:off x="4108233" y="478987"/>
            <a:ext cx="206603" cy="20716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2" name="Google Shape;492;p13"/>
          <p:cNvSpPr/>
          <p:nvPr/>
        </p:nvSpPr>
        <p:spPr>
          <a:xfrm>
            <a:off x="3071049" y="323389"/>
            <a:ext cx="98511" cy="111043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3" name="Google Shape;493;p13"/>
          <p:cNvSpPr/>
          <p:nvPr/>
        </p:nvSpPr>
        <p:spPr>
          <a:xfrm>
            <a:off x="3343944" y="676066"/>
            <a:ext cx="88556" cy="114217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4" name="Google Shape;494;p13"/>
          <p:cNvSpPr/>
          <p:nvPr/>
        </p:nvSpPr>
        <p:spPr>
          <a:xfrm>
            <a:off x="2917958" y="201611"/>
            <a:ext cx="98711" cy="73464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5" name="Google Shape;495;p13"/>
          <p:cNvSpPr/>
          <p:nvPr/>
        </p:nvSpPr>
        <p:spPr>
          <a:xfrm>
            <a:off x="3211280" y="495344"/>
            <a:ext cx="92540" cy="10814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6" name="Google Shape;496;p13"/>
          <p:cNvSpPr/>
          <p:nvPr/>
        </p:nvSpPr>
        <p:spPr>
          <a:xfrm>
            <a:off x="4353525" y="585373"/>
            <a:ext cx="119357" cy="64148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7" name="Google Shape;497;p13"/>
          <p:cNvSpPr/>
          <p:nvPr/>
        </p:nvSpPr>
        <p:spPr>
          <a:xfrm>
            <a:off x="3593482" y="724756"/>
            <a:ext cx="99834" cy="91893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8" name="Google Shape;498;p13"/>
          <p:cNvSpPr/>
          <p:nvPr/>
        </p:nvSpPr>
        <p:spPr>
          <a:xfrm>
            <a:off x="4707413" y="767810"/>
            <a:ext cx="12701" cy="239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lnTo>
                  <a:pt x="0" y="11121"/>
                </a:lnTo>
                <a:lnTo>
                  <a:pt x="5972" y="13492"/>
                </a:lnTo>
                <a:lnTo>
                  <a:pt x="9786" y="19986"/>
                </a:lnTo>
                <a:lnTo>
                  <a:pt x="216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00977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9" name="Google Shape;499;p13"/>
          <p:cNvSpPr/>
          <p:nvPr/>
        </p:nvSpPr>
        <p:spPr>
          <a:xfrm>
            <a:off x="3756508" y="626187"/>
            <a:ext cx="115717" cy="74208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0" name="Google Shape;500;p13"/>
          <p:cNvSpPr/>
          <p:nvPr/>
        </p:nvSpPr>
        <p:spPr>
          <a:xfrm>
            <a:off x="4535589" y="652514"/>
            <a:ext cx="114427" cy="78623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1" name="Google Shape;501;p13"/>
          <p:cNvSpPr/>
          <p:nvPr/>
        </p:nvSpPr>
        <p:spPr>
          <a:xfrm>
            <a:off x="3456641" y="860636"/>
            <a:ext cx="86337" cy="79629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2" name="Google Shape;502;p13"/>
          <p:cNvSpPr/>
          <p:nvPr/>
        </p:nvSpPr>
        <p:spPr>
          <a:xfrm>
            <a:off x="3951248" y="573447"/>
            <a:ext cx="123419" cy="5326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548" y="0"/>
                </a:moveTo>
                <a:lnTo>
                  <a:pt x="9874" y="2875"/>
                </a:lnTo>
                <a:lnTo>
                  <a:pt x="1285" y="6855"/>
                </a:lnTo>
                <a:lnTo>
                  <a:pt x="0" y="16980"/>
                </a:lnTo>
                <a:lnTo>
                  <a:pt x="62" y="18685"/>
                </a:lnTo>
                <a:lnTo>
                  <a:pt x="2098" y="21600"/>
                </a:lnTo>
                <a:lnTo>
                  <a:pt x="3058" y="21250"/>
                </a:lnTo>
                <a:lnTo>
                  <a:pt x="10848" y="17989"/>
                </a:lnTo>
                <a:lnTo>
                  <a:pt x="18600" y="14019"/>
                </a:lnTo>
                <a:lnTo>
                  <a:pt x="20333" y="10677"/>
                </a:lnTo>
                <a:lnTo>
                  <a:pt x="21600" y="8096"/>
                </a:lnTo>
                <a:lnTo>
                  <a:pt x="20691" y="5315"/>
                </a:lnTo>
                <a:lnTo>
                  <a:pt x="19880" y="2648"/>
                </a:lnTo>
                <a:lnTo>
                  <a:pt x="19166" y="680"/>
                </a:lnTo>
                <a:lnTo>
                  <a:pt x="18548" y="0"/>
                </a:lnTo>
                <a:close/>
              </a:path>
            </a:pathLst>
          </a:custGeom>
          <a:solidFill>
            <a:srgbClr val="00977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3" name="Google Shape;503;p13"/>
          <p:cNvSpPr/>
          <p:nvPr/>
        </p:nvSpPr>
        <p:spPr>
          <a:xfrm>
            <a:off x="0" y="1128712"/>
            <a:ext cx="4859338" cy="1548957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4" name="Google Shape;504;p13"/>
          <p:cNvSpPr/>
          <p:nvPr/>
        </p:nvSpPr>
        <p:spPr>
          <a:xfrm>
            <a:off x="0" y="1116012"/>
            <a:ext cx="4859338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5" name="Google Shape;505;p13"/>
          <p:cNvSpPr/>
          <p:nvPr/>
        </p:nvSpPr>
        <p:spPr>
          <a:xfrm>
            <a:off x="0" y="2677667"/>
            <a:ext cx="4859338" cy="1572210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6" name="Google Shape;506;p13"/>
          <p:cNvSpPr/>
          <p:nvPr/>
        </p:nvSpPr>
        <p:spPr>
          <a:xfrm>
            <a:off x="0" y="2664968"/>
            <a:ext cx="4859338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7" name="Google Shape;507;p13"/>
          <p:cNvSpPr/>
          <p:nvPr/>
        </p:nvSpPr>
        <p:spPr>
          <a:xfrm>
            <a:off x="0" y="4249876"/>
            <a:ext cx="4859338" cy="1112520"/>
          </a:xfrm>
          <a:prstGeom prst="rect">
            <a:avLst/>
          </a:prstGeom>
          <a:solidFill>
            <a:srgbClr val="CCE7D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8" name="Google Shape;508;p13"/>
          <p:cNvSpPr/>
          <p:nvPr/>
        </p:nvSpPr>
        <p:spPr>
          <a:xfrm>
            <a:off x="143669" y="5349696"/>
            <a:ext cx="4572000" cy="127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9" name="Google Shape;509;p13"/>
          <p:cNvSpPr/>
          <p:nvPr/>
        </p:nvSpPr>
        <p:spPr>
          <a:xfrm>
            <a:off x="0" y="4237177"/>
            <a:ext cx="4859338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0" name="Google Shape;510;p13"/>
          <p:cNvSpPr/>
          <p:nvPr/>
        </p:nvSpPr>
        <p:spPr>
          <a:xfrm>
            <a:off x="0" y="5362396"/>
            <a:ext cx="4859338" cy="1428928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1" name="Google Shape;511;p13"/>
          <p:cNvSpPr/>
          <p:nvPr/>
        </p:nvSpPr>
        <p:spPr>
          <a:xfrm>
            <a:off x="0" y="5349696"/>
            <a:ext cx="4859338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2" name="Google Shape;512;p13"/>
          <p:cNvSpPr txBox="1"/>
          <p:nvPr/>
        </p:nvSpPr>
        <p:spPr>
          <a:xfrm>
            <a:off x="143670" y="2790843"/>
            <a:ext cx="4563743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Clr>
                <a:srgbClr val="939598"/>
              </a:buClr>
              <a:buSzPts val="1400"/>
            </a:pPr>
            <a:r>
              <a:rPr lang="en-US" sz="1400" b="1" dirty="0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VOEG DEZE CODE TOE</a:t>
            </a:r>
            <a:endParaRPr dirty="0"/>
          </a:p>
        </p:txBody>
      </p:sp>
      <p:sp>
        <p:nvSpPr>
          <p:cNvPr id="513" name="Google Shape;513;p13"/>
          <p:cNvSpPr/>
          <p:nvPr/>
        </p:nvSpPr>
        <p:spPr>
          <a:xfrm>
            <a:off x="1353990" y="3115627"/>
            <a:ext cx="963600" cy="1017397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4" name="Google Shape;514;p13"/>
          <p:cNvSpPr txBox="1"/>
          <p:nvPr/>
        </p:nvSpPr>
        <p:spPr>
          <a:xfrm>
            <a:off x="143669" y="4363551"/>
            <a:ext cx="4572000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Clr>
                <a:srgbClr val="6BA883"/>
              </a:buClr>
              <a:buSzPts val="1400"/>
            </a:pPr>
            <a:r>
              <a:rPr lang="en-US" sz="1400" b="1" dirty="0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PROBEER HET</a:t>
            </a:r>
            <a:endParaRPr dirty="0"/>
          </a:p>
        </p:txBody>
      </p:sp>
      <p:sp>
        <p:nvSpPr>
          <p:cNvPr id="515" name="Google Shape;515;p13"/>
          <p:cNvSpPr txBox="1"/>
          <p:nvPr/>
        </p:nvSpPr>
        <p:spPr>
          <a:xfrm>
            <a:off x="143669" y="1237320"/>
            <a:ext cx="4572000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Clr>
                <a:srgbClr val="00A1CB"/>
              </a:buClr>
              <a:buSzPts val="1400"/>
            </a:pPr>
            <a:r>
              <a:rPr lang="en-US" sz="1400" b="1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BEGIN</a:t>
            </a:r>
            <a:endParaRPr dirty="0"/>
          </a:p>
        </p:txBody>
      </p:sp>
      <p:sp>
        <p:nvSpPr>
          <p:cNvPr id="516" name="Google Shape;516;p13"/>
          <p:cNvSpPr txBox="1"/>
          <p:nvPr/>
        </p:nvSpPr>
        <p:spPr>
          <a:xfrm>
            <a:off x="2672086" y="4721979"/>
            <a:ext cx="1325881" cy="469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Beweeg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je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muisaanwijzer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om de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peddel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te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bewegen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cxnSp>
        <p:nvCxnSpPr>
          <p:cNvPr id="517" name="Google Shape;517;p13"/>
          <p:cNvCxnSpPr/>
          <p:nvPr/>
        </p:nvCxnSpPr>
        <p:spPr>
          <a:xfrm>
            <a:off x="2436019" y="4651184"/>
            <a:ext cx="0" cy="568961"/>
          </a:xfrm>
          <a:prstGeom prst="straightConnector1">
            <a:avLst/>
          </a:pr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18" name="Google Shape;518;p13"/>
          <p:cNvSpPr txBox="1">
            <a:spLocks noGrp="1"/>
          </p:cNvSpPr>
          <p:nvPr>
            <p:ph type="title"/>
          </p:nvPr>
        </p:nvSpPr>
        <p:spPr>
          <a:xfrm>
            <a:off x="359569" y="365540"/>
            <a:ext cx="4277745" cy="747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SzPts val="2400"/>
            </a:pPr>
            <a:r>
              <a:rPr lang="nl-NL" sz="2400" dirty="0"/>
              <a:t>Verplaats de peddel</a:t>
            </a:r>
            <a:endParaRPr sz="2400" dirty="0"/>
          </a:p>
          <a:p>
            <a:pPr indent="12700">
              <a:spcBef>
                <a:spcPts val="400"/>
              </a:spcBef>
              <a:buSzPts val="1000"/>
            </a:pPr>
            <a:r>
              <a:rPr lang="en-US" sz="1000" b="0" dirty="0" err="1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dirty="0"/>
          </a:p>
        </p:txBody>
      </p:sp>
      <p:sp>
        <p:nvSpPr>
          <p:cNvPr id="519" name="Google Shape;519;p13"/>
          <p:cNvSpPr txBox="1"/>
          <p:nvPr/>
        </p:nvSpPr>
        <p:spPr>
          <a:xfrm>
            <a:off x="495150" y="4763075"/>
            <a:ext cx="788672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Klik op de groene vlag om te starten.</a:t>
            </a:r>
            <a:endParaRPr dirty="0"/>
          </a:p>
        </p:txBody>
      </p:sp>
      <p:sp>
        <p:nvSpPr>
          <p:cNvPr id="520" name="Google Shape;520;p13"/>
          <p:cNvSpPr txBox="1"/>
          <p:nvPr/>
        </p:nvSpPr>
        <p:spPr>
          <a:xfrm>
            <a:off x="536247" y="5766361"/>
            <a:ext cx="2318779" cy="672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>
              <a:lnSpc>
                <a:spcPct val="111099"/>
              </a:lnSpc>
              <a:spcBef>
                <a:spcPts val="800"/>
              </a:spcBef>
              <a:buClr>
                <a:srgbClr val="636466"/>
              </a:buClr>
              <a:buSzPts val="900"/>
            </a:pP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Je kunt de </a:t>
            </a:r>
            <a:r>
              <a:rPr lang="nl-NL" sz="900" b="1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x</a:t>
            </a: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-positie van de peddel zien veranderen als je de muisaanwijzer over het podium beweegt.</a:t>
            </a:r>
            <a:endParaRPr dirty="0"/>
          </a:p>
        </p:txBody>
      </p:sp>
      <p:sp>
        <p:nvSpPr>
          <p:cNvPr id="521" name="Google Shape;521;p13"/>
          <p:cNvSpPr txBox="1"/>
          <p:nvPr/>
        </p:nvSpPr>
        <p:spPr>
          <a:xfrm>
            <a:off x="615412" y="2185350"/>
            <a:ext cx="1353186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algn="ctr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Kies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een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sprite om de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bal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te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raken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,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bijvoorbeeld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1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Paddle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sp>
        <p:nvSpPr>
          <p:cNvPr id="522" name="Google Shape;522;p13"/>
          <p:cNvSpPr txBox="1"/>
          <p:nvPr/>
        </p:nvSpPr>
        <p:spPr>
          <a:xfrm>
            <a:off x="2815801" y="2185350"/>
            <a:ext cx="1513842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algn="ctr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Daarna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, sleep je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peddel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naar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de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onder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op het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speelveld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cxnSp>
        <p:nvCxnSpPr>
          <p:cNvPr id="523" name="Google Shape;523;p13"/>
          <p:cNvCxnSpPr/>
          <p:nvPr/>
        </p:nvCxnSpPr>
        <p:spPr>
          <a:xfrm rot="10800000" flipH="1">
            <a:off x="2428147" y="1618754"/>
            <a:ext cx="1" cy="888151"/>
          </a:xfrm>
          <a:prstGeom prst="straightConnector1">
            <a:avLst/>
          </a:pr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24" name="Google Shape;524;p13"/>
          <p:cNvSpPr/>
          <p:nvPr/>
        </p:nvSpPr>
        <p:spPr>
          <a:xfrm>
            <a:off x="3042263" y="1544197"/>
            <a:ext cx="1060835" cy="518630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5" name="Google Shape;525;p13"/>
          <p:cNvSpPr/>
          <p:nvPr/>
        </p:nvSpPr>
        <p:spPr>
          <a:xfrm>
            <a:off x="3042263" y="1544198"/>
            <a:ext cx="1060832" cy="51863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552" y="0"/>
                </a:moveTo>
                <a:lnTo>
                  <a:pt x="655" y="50"/>
                </a:lnTo>
                <a:lnTo>
                  <a:pt x="194" y="397"/>
                </a:lnTo>
                <a:lnTo>
                  <a:pt x="24" y="1339"/>
                </a:lnTo>
                <a:lnTo>
                  <a:pt x="0" y="3174"/>
                </a:lnTo>
                <a:lnTo>
                  <a:pt x="0" y="18426"/>
                </a:lnTo>
                <a:lnTo>
                  <a:pt x="24" y="20261"/>
                </a:lnTo>
                <a:lnTo>
                  <a:pt x="194" y="21203"/>
                </a:lnTo>
                <a:lnTo>
                  <a:pt x="655" y="21550"/>
                </a:lnTo>
                <a:lnTo>
                  <a:pt x="1552" y="21600"/>
                </a:lnTo>
                <a:lnTo>
                  <a:pt x="20048" y="21600"/>
                </a:lnTo>
                <a:lnTo>
                  <a:pt x="20945" y="21550"/>
                </a:lnTo>
                <a:lnTo>
                  <a:pt x="21406" y="21203"/>
                </a:lnTo>
                <a:lnTo>
                  <a:pt x="21576" y="20261"/>
                </a:lnTo>
                <a:lnTo>
                  <a:pt x="21600" y="18426"/>
                </a:lnTo>
                <a:lnTo>
                  <a:pt x="21600" y="3174"/>
                </a:lnTo>
                <a:lnTo>
                  <a:pt x="21576" y="1339"/>
                </a:lnTo>
                <a:lnTo>
                  <a:pt x="21406" y="397"/>
                </a:lnTo>
                <a:lnTo>
                  <a:pt x="20945" y="50"/>
                </a:lnTo>
                <a:lnTo>
                  <a:pt x="20048" y="0"/>
                </a:lnTo>
                <a:lnTo>
                  <a:pt x="1552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8" name="Google Shape;528;p13"/>
          <p:cNvSpPr/>
          <p:nvPr/>
        </p:nvSpPr>
        <p:spPr>
          <a:xfrm>
            <a:off x="1419033" y="1550875"/>
            <a:ext cx="499518" cy="49951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305" y="0"/>
                </a:moveTo>
                <a:lnTo>
                  <a:pt x="3295" y="0"/>
                </a:lnTo>
                <a:lnTo>
                  <a:pt x="1390" y="51"/>
                </a:lnTo>
                <a:lnTo>
                  <a:pt x="412" y="412"/>
                </a:lnTo>
                <a:lnTo>
                  <a:pt x="51" y="1390"/>
                </a:lnTo>
                <a:lnTo>
                  <a:pt x="0" y="3295"/>
                </a:lnTo>
                <a:lnTo>
                  <a:pt x="0" y="18305"/>
                </a:lnTo>
                <a:lnTo>
                  <a:pt x="51" y="20210"/>
                </a:lnTo>
                <a:lnTo>
                  <a:pt x="412" y="21188"/>
                </a:lnTo>
                <a:lnTo>
                  <a:pt x="1390" y="21548"/>
                </a:lnTo>
                <a:lnTo>
                  <a:pt x="3295" y="21600"/>
                </a:lnTo>
                <a:lnTo>
                  <a:pt x="18305" y="21600"/>
                </a:lnTo>
                <a:lnTo>
                  <a:pt x="20210" y="21548"/>
                </a:lnTo>
                <a:lnTo>
                  <a:pt x="21188" y="21188"/>
                </a:lnTo>
                <a:lnTo>
                  <a:pt x="21548" y="20210"/>
                </a:lnTo>
                <a:lnTo>
                  <a:pt x="21600" y="18305"/>
                </a:lnTo>
                <a:lnTo>
                  <a:pt x="21600" y="3295"/>
                </a:lnTo>
                <a:lnTo>
                  <a:pt x="21548" y="1390"/>
                </a:lnTo>
                <a:lnTo>
                  <a:pt x="21188" y="412"/>
                </a:lnTo>
                <a:lnTo>
                  <a:pt x="20210" y="51"/>
                </a:lnTo>
                <a:lnTo>
                  <a:pt x="1830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9" name="Google Shape;529;p13"/>
          <p:cNvSpPr/>
          <p:nvPr/>
        </p:nvSpPr>
        <p:spPr>
          <a:xfrm>
            <a:off x="1462470" y="1615204"/>
            <a:ext cx="412638" cy="262270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0" name="Google Shape;530;p13"/>
          <p:cNvSpPr/>
          <p:nvPr/>
        </p:nvSpPr>
        <p:spPr>
          <a:xfrm>
            <a:off x="1419033" y="1550875"/>
            <a:ext cx="499518" cy="49951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295" y="0"/>
                </a:moveTo>
                <a:lnTo>
                  <a:pt x="1390" y="51"/>
                </a:lnTo>
                <a:lnTo>
                  <a:pt x="412" y="412"/>
                </a:lnTo>
                <a:lnTo>
                  <a:pt x="51" y="1390"/>
                </a:lnTo>
                <a:lnTo>
                  <a:pt x="0" y="3295"/>
                </a:lnTo>
                <a:lnTo>
                  <a:pt x="0" y="18305"/>
                </a:lnTo>
                <a:lnTo>
                  <a:pt x="51" y="20210"/>
                </a:lnTo>
                <a:lnTo>
                  <a:pt x="412" y="21188"/>
                </a:lnTo>
                <a:lnTo>
                  <a:pt x="1390" y="21548"/>
                </a:lnTo>
                <a:lnTo>
                  <a:pt x="3295" y="21600"/>
                </a:lnTo>
                <a:lnTo>
                  <a:pt x="18305" y="21600"/>
                </a:lnTo>
                <a:lnTo>
                  <a:pt x="20210" y="21548"/>
                </a:lnTo>
                <a:lnTo>
                  <a:pt x="21188" y="21188"/>
                </a:lnTo>
                <a:lnTo>
                  <a:pt x="21548" y="20210"/>
                </a:lnTo>
                <a:lnTo>
                  <a:pt x="21600" y="18305"/>
                </a:lnTo>
                <a:lnTo>
                  <a:pt x="21600" y="3295"/>
                </a:lnTo>
                <a:lnTo>
                  <a:pt x="21548" y="1390"/>
                </a:lnTo>
                <a:lnTo>
                  <a:pt x="21188" y="412"/>
                </a:lnTo>
                <a:lnTo>
                  <a:pt x="20210" y="51"/>
                </a:lnTo>
                <a:lnTo>
                  <a:pt x="18305" y="0"/>
                </a:lnTo>
                <a:lnTo>
                  <a:pt x="3295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1" name="Google Shape;531;p13"/>
          <p:cNvSpPr txBox="1"/>
          <p:nvPr/>
        </p:nvSpPr>
        <p:spPr>
          <a:xfrm>
            <a:off x="1502030" y="1838147"/>
            <a:ext cx="34036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231F20"/>
              </a:buClr>
              <a:buSzPts val="800"/>
            </a:pPr>
            <a:r>
              <a:rPr lang="en-US" sz="80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Paddle</a:t>
            </a:r>
            <a:endParaRPr/>
          </a:p>
        </p:txBody>
      </p:sp>
      <p:sp>
        <p:nvSpPr>
          <p:cNvPr id="532" name="Google Shape;532;p13"/>
          <p:cNvSpPr/>
          <p:nvPr/>
        </p:nvSpPr>
        <p:spPr>
          <a:xfrm>
            <a:off x="3688277" y="1929256"/>
            <a:ext cx="102566" cy="114338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3" name="Google Shape;533;p13"/>
          <p:cNvSpPr/>
          <p:nvPr/>
        </p:nvSpPr>
        <p:spPr>
          <a:xfrm>
            <a:off x="2925814" y="5772068"/>
            <a:ext cx="1188785" cy="548666"/>
          </a:xfrm>
          <a:prstGeom prst="rect">
            <a:avLst/>
          </a:prstGeom>
          <a:blipFill rotWithShape="1">
            <a:blip r:embed="rId1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4" name="Google Shape;534;p13"/>
          <p:cNvSpPr/>
          <p:nvPr/>
        </p:nvSpPr>
        <p:spPr>
          <a:xfrm>
            <a:off x="2925814" y="5772068"/>
            <a:ext cx="1188785" cy="54866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385" y="0"/>
                </a:moveTo>
                <a:lnTo>
                  <a:pt x="584" y="47"/>
                </a:lnTo>
                <a:lnTo>
                  <a:pt x="173" y="375"/>
                </a:lnTo>
                <a:lnTo>
                  <a:pt x="22" y="1266"/>
                </a:lnTo>
                <a:lnTo>
                  <a:pt x="0" y="3000"/>
                </a:lnTo>
                <a:lnTo>
                  <a:pt x="0" y="18600"/>
                </a:lnTo>
                <a:lnTo>
                  <a:pt x="22" y="20334"/>
                </a:lnTo>
                <a:lnTo>
                  <a:pt x="173" y="21225"/>
                </a:lnTo>
                <a:lnTo>
                  <a:pt x="584" y="21553"/>
                </a:lnTo>
                <a:lnTo>
                  <a:pt x="1385" y="21600"/>
                </a:lnTo>
                <a:lnTo>
                  <a:pt x="20215" y="21600"/>
                </a:lnTo>
                <a:lnTo>
                  <a:pt x="21016" y="21553"/>
                </a:lnTo>
                <a:lnTo>
                  <a:pt x="21427" y="21225"/>
                </a:lnTo>
                <a:lnTo>
                  <a:pt x="21578" y="20334"/>
                </a:lnTo>
                <a:lnTo>
                  <a:pt x="21600" y="18600"/>
                </a:lnTo>
                <a:lnTo>
                  <a:pt x="21600" y="3000"/>
                </a:lnTo>
                <a:lnTo>
                  <a:pt x="21578" y="1266"/>
                </a:lnTo>
                <a:lnTo>
                  <a:pt x="21427" y="375"/>
                </a:lnTo>
                <a:lnTo>
                  <a:pt x="21016" y="47"/>
                </a:lnTo>
                <a:lnTo>
                  <a:pt x="20215" y="0"/>
                </a:lnTo>
                <a:lnTo>
                  <a:pt x="1385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5" name="Google Shape;535;p13"/>
          <p:cNvSpPr/>
          <p:nvPr/>
        </p:nvSpPr>
        <p:spPr>
          <a:xfrm>
            <a:off x="3702733" y="5815787"/>
            <a:ext cx="102566" cy="114338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6" name="Google Shape;536;p13"/>
          <p:cNvSpPr/>
          <p:nvPr/>
        </p:nvSpPr>
        <p:spPr>
          <a:xfrm>
            <a:off x="4047387" y="4773574"/>
            <a:ext cx="102566" cy="114338"/>
          </a:xfrm>
          <a:prstGeom prst="rect">
            <a:avLst/>
          </a:prstGeom>
          <a:blipFill rotWithShape="1">
            <a:blip r:embed="rId1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7" name="Google Shape;537;p13"/>
          <p:cNvSpPr/>
          <p:nvPr/>
        </p:nvSpPr>
        <p:spPr>
          <a:xfrm>
            <a:off x="655306" y="3221036"/>
            <a:ext cx="479095" cy="4790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165" y="0"/>
                </a:moveTo>
                <a:lnTo>
                  <a:pt x="3435" y="0"/>
                </a:lnTo>
                <a:lnTo>
                  <a:pt x="1449" y="54"/>
                </a:lnTo>
                <a:lnTo>
                  <a:pt x="429" y="429"/>
                </a:lnTo>
                <a:lnTo>
                  <a:pt x="54" y="1449"/>
                </a:lnTo>
                <a:lnTo>
                  <a:pt x="0" y="3435"/>
                </a:lnTo>
                <a:lnTo>
                  <a:pt x="0" y="18165"/>
                </a:lnTo>
                <a:lnTo>
                  <a:pt x="54" y="20151"/>
                </a:lnTo>
                <a:lnTo>
                  <a:pt x="429" y="21171"/>
                </a:lnTo>
                <a:lnTo>
                  <a:pt x="1449" y="21546"/>
                </a:lnTo>
                <a:lnTo>
                  <a:pt x="3435" y="21600"/>
                </a:lnTo>
                <a:lnTo>
                  <a:pt x="18165" y="21600"/>
                </a:lnTo>
                <a:lnTo>
                  <a:pt x="20151" y="21546"/>
                </a:lnTo>
                <a:lnTo>
                  <a:pt x="21171" y="21171"/>
                </a:lnTo>
                <a:lnTo>
                  <a:pt x="21546" y="20151"/>
                </a:lnTo>
                <a:lnTo>
                  <a:pt x="21600" y="18165"/>
                </a:lnTo>
                <a:lnTo>
                  <a:pt x="21600" y="3435"/>
                </a:lnTo>
                <a:lnTo>
                  <a:pt x="21546" y="1449"/>
                </a:lnTo>
                <a:lnTo>
                  <a:pt x="21171" y="429"/>
                </a:lnTo>
                <a:lnTo>
                  <a:pt x="20151" y="54"/>
                </a:lnTo>
                <a:lnTo>
                  <a:pt x="1816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8" name="Google Shape;538;p13"/>
          <p:cNvSpPr/>
          <p:nvPr/>
        </p:nvSpPr>
        <p:spPr>
          <a:xfrm>
            <a:off x="693405" y="3308328"/>
            <a:ext cx="395144" cy="251151"/>
          </a:xfrm>
          <a:prstGeom prst="rect">
            <a:avLst/>
          </a:prstGeom>
          <a:blipFill rotWithShape="1">
            <a:blip r:embed="rId1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9" name="Google Shape;539;p13"/>
          <p:cNvSpPr/>
          <p:nvPr/>
        </p:nvSpPr>
        <p:spPr>
          <a:xfrm>
            <a:off x="655306" y="3221036"/>
            <a:ext cx="479095" cy="4790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435" y="0"/>
                </a:moveTo>
                <a:lnTo>
                  <a:pt x="1449" y="54"/>
                </a:lnTo>
                <a:lnTo>
                  <a:pt x="429" y="429"/>
                </a:lnTo>
                <a:lnTo>
                  <a:pt x="54" y="1449"/>
                </a:lnTo>
                <a:lnTo>
                  <a:pt x="0" y="3435"/>
                </a:lnTo>
                <a:lnTo>
                  <a:pt x="0" y="18165"/>
                </a:lnTo>
                <a:lnTo>
                  <a:pt x="54" y="20151"/>
                </a:lnTo>
                <a:lnTo>
                  <a:pt x="429" y="21171"/>
                </a:lnTo>
                <a:lnTo>
                  <a:pt x="1449" y="21546"/>
                </a:lnTo>
                <a:lnTo>
                  <a:pt x="3435" y="21600"/>
                </a:lnTo>
                <a:lnTo>
                  <a:pt x="18165" y="21600"/>
                </a:lnTo>
                <a:lnTo>
                  <a:pt x="20151" y="21546"/>
                </a:lnTo>
                <a:lnTo>
                  <a:pt x="21171" y="21171"/>
                </a:lnTo>
                <a:lnTo>
                  <a:pt x="21546" y="20151"/>
                </a:lnTo>
                <a:lnTo>
                  <a:pt x="21600" y="18165"/>
                </a:lnTo>
                <a:lnTo>
                  <a:pt x="21600" y="3435"/>
                </a:lnTo>
                <a:lnTo>
                  <a:pt x="21546" y="1449"/>
                </a:lnTo>
                <a:lnTo>
                  <a:pt x="21171" y="429"/>
                </a:lnTo>
                <a:lnTo>
                  <a:pt x="20151" y="54"/>
                </a:lnTo>
                <a:lnTo>
                  <a:pt x="18165" y="0"/>
                </a:lnTo>
                <a:lnTo>
                  <a:pt x="3435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40" name="Google Shape;540;p13"/>
          <p:cNvCxnSpPr/>
          <p:nvPr/>
        </p:nvCxnSpPr>
        <p:spPr>
          <a:xfrm>
            <a:off x="711803" y="3631469"/>
            <a:ext cx="366092" cy="1"/>
          </a:xfrm>
          <a:prstGeom prst="straightConnector1">
            <a:avLst/>
          </a:prstGeom>
          <a:noFill/>
          <a:ln w="843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41" name="Google Shape;541;p13"/>
          <p:cNvSpPr txBox="1"/>
          <p:nvPr/>
        </p:nvSpPr>
        <p:spPr>
          <a:xfrm>
            <a:off x="729039" y="3517347"/>
            <a:ext cx="34036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231F20"/>
              </a:buClr>
              <a:buSzPts val="800"/>
            </a:pPr>
            <a:r>
              <a:rPr lang="en-US" sz="80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Paddle</a:t>
            </a:r>
            <a:endParaRPr/>
          </a:p>
        </p:txBody>
      </p:sp>
      <p:sp>
        <p:nvSpPr>
          <p:cNvPr id="542" name="Google Shape;542;p13"/>
          <p:cNvSpPr/>
          <p:nvPr/>
        </p:nvSpPr>
        <p:spPr>
          <a:xfrm>
            <a:off x="1535948" y="4743641"/>
            <a:ext cx="469389" cy="265177"/>
          </a:xfrm>
          <a:prstGeom prst="rect">
            <a:avLst/>
          </a:prstGeom>
          <a:blipFill rotWithShape="1">
            <a:blip r:embed="rId2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3" name="Google Shape;543;p13"/>
          <p:cNvSpPr/>
          <p:nvPr/>
        </p:nvSpPr>
        <p:spPr>
          <a:xfrm>
            <a:off x="1535948" y="4743640"/>
            <a:ext cx="469393" cy="26517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506" y="0"/>
                </a:moveTo>
                <a:lnTo>
                  <a:pt x="1479" y="97"/>
                </a:lnTo>
                <a:lnTo>
                  <a:pt x="438" y="776"/>
                </a:lnTo>
                <a:lnTo>
                  <a:pt x="55" y="2618"/>
                </a:lnTo>
                <a:lnTo>
                  <a:pt x="0" y="6207"/>
                </a:lnTo>
                <a:lnTo>
                  <a:pt x="0" y="15393"/>
                </a:lnTo>
                <a:lnTo>
                  <a:pt x="55" y="18981"/>
                </a:lnTo>
                <a:lnTo>
                  <a:pt x="438" y="20824"/>
                </a:lnTo>
                <a:lnTo>
                  <a:pt x="1479" y="21503"/>
                </a:lnTo>
                <a:lnTo>
                  <a:pt x="3506" y="21600"/>
                </a:lnTo>
                <a:lnTo>
                  <a:pt x="18094" y="21600"/>
                </a:lnTo>
                <a:lnTo>
                  <a:pt x="20121" y="21503"/>
                </a:lnTo>
                <a:lnTo>
                  <a:pt x="21162" y="20824"/>
                </a:lnTo>
                <a:lnTo>
                  <a:pt x="21545" y="18981"/>
                </a:lnTo>
                <a:lnTo>
                  <a:pt x="21600" y="15393"/>
                </a:lnTo>
                <a:lnTo>
                  <a:pt x="21600" y="6207"/>
                </a:lnTo>
                <a:lnTo>
                  <a:pt x="21545" y="2618"/>
                </a:lnTo>
                <a:lnTo>
                  <a:pt x="21162" y="776"/>
                </a:lnTo>
                <a:lnTo>
                  <a:pt x="20121" y="97"/>
                </a:lnTo>
                <a:lnTo>
                  <a:pt x="18094" y="0"/>
                </a:lnTo>
                <a:lnTo>
                  <a:pt x="3506" y="0"/>
                </a:lnTo>
                <a:close/>
              </a:path>
            </a:pathLst>
          </a:custGeom>
          <a:noFill/>
          <a:ln w="19025" cap="flat" cmpd="sng">
            <a:solidFill>
              <a:srgbClr val="6BA8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44" name="Google Shape;544;p13"/>
          <p:cNvCxnSpPr/>
          <p:nvPr/>
        </p:nvCxnSpPr>
        <p:spPr>
          <a:xfrm>
            <a:off x="1328293" y="4838128"/>
            <a:ext cx="251462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45" name="Google Shape;545;p13"/>
          <p:cNvSpPr/>
          <p:nvPr/>
        </p:nvSpPr>
        <p:spPr>
          <a:xfrm>
            <a:off x="2747170" y="3206818"/>
            <a:ext cx="1371601" cy="9525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400" y="0"/>
                </a:moveTo>
                <a:lnTo>
                  <a:pt x="1200" y="0"/>
                </a:lnTo>
                <a:lnTo>
                  <a:pt x="506" y="27"/>
                </a:lnTo>
                <a:lnTo>
                  <a:pt x="150" y="216"/>
                </a:lnTo>
                <a:lnTo>
                  <a:pt x="19" y="729"/>
                </a:lnTo>
                <a:lnTo>
                  <a:pt x="0" y="1728"/>
                </a:lnTo>
                <a:lnTo>
                  <a:pt x="0" y="19872"/>
                </a:lnTo>
                <a:lnTo>
                  <a:pt x="19" y="20871"/>
                </a:lnTo>
                <a:lnTo>
                  <a:pt x="150" y="21384"/>
                </a:lnTo>
                <a:lnTo>
                  <a:pt x="506" y="21573"/>
                </a:lnTo>
                <a:lnTo>
                  <a:pt x="1200" y="21600"/>
                </a:lnTo>
                <a:lnTo>
                  <a:pt x="20400" y="21600"/>
                </a:lnTo>
                <a:lnTo>
                  <a:pt x="21094" y="21573"/>
                </a:lnTo>
                <a:lnTo>
                  <a:pt x="21450" y="21384"/>
                </a:lnTo>
                <a:lnTo>
                  <a:pt x="21581" y="20871"/>
                </a:lnTo>
                <a:lnTo>
                  <a:pt x="21600" y="19872"/>
                </a:lnTo>
                <a:lnTo>
                  <a:pt x="21600" y="1728"/>
                </a:lnTo>
                <a:lnTo>
                  <a:pt x="21581" y="729"/>
                </a:lnTo>
                <a:lnTo>
                  <a:pt x="21450" y="216"/>
                </a:lnTo>
                <a:lnTo>
                  <a:pt x="21094" y="27"/>
                </a:lnTo>
                <a:lnTo>
                  <a:pt x="20400" y="0"/>
                </a:lnTo>
                <a:close/>
              </a:path>
            </a:pathLst>
          </a:custGeom>
          <a:solidFill>
            <a:srgbClr val="D1D3D4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6" name="Google Shape;546;p13"/>
          <p:cNvSpPr txBox="1"/>
          <p:nvPr/>
        </p:nvSpPr>
        <p:spPr>
          <a:xfrm>
            <a:off x="2828447" y="3261176"/>
            <a:ext cx="1284606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Voeg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het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blok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1" dirty="0" err="1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muis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 x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toe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aan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het </a:t>
            </a:r>
            <a:r>
              <a:rPr lang="en-US" sz="900" b="1" dirty="0" err="1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maak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 x to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blok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sp>
        <p:nvSpPr>
          <p:cNvPr id="547" name="Google Shape;547;p13"/>
          <p:cNvSpPr/>
          <p:nvPr/>
        </p:nvSpPr>
        <p:spPr>
          <a:xfrm>
            <a:off x="2855026" y="3669613"/>
            <a:ext cx="988934" cy="403098"/>
          </a:xfrm>
          <a:prstGeom prst="rect">
            <a:avLst/>
          </a:prstGeom>
          <a:blipFill rotWithShape="1">
            <a:blip r:embed="rId2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8" name="Google Shape;548;p13"/>
          <p:cNvSpPr/>
          <p:nvPr/>
        </p:nvSpPr>
        <p:spPr>
          <a:xfrm>
            <a:off x="2233836" y="3436755"/>
            <a:ext cx="562865" cy="2921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lnTo>
                  <a:pt x="4859" y="0"/>
                </a:lnTo>
                <a:lnTo>
                  <a:pt x="0" y="2160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8DC2516-EF67-4147-8842-18954B5FF235}"/>
              </a:ext>
            </a:extLst>
          </p:cNvPr>
          <p:cNvSpPr txBox="1"/>
          <p:nvPr/>
        </p:nvSpPr>
        <p:spPr>
          <a:xfrm>
            <a:off x="143669" y="5423562"/>
            <a:ext cx="4572000" cy="321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TIP</a:t>
            </a:r>
            <a:endParaRPr lang="en-US" dirty="0"/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83CA5C38-4C3D-4758-A0A6-2A6F22E36477}"/>
              </a:ext>
            </a:extLst>
          </p:cNvPr>
          <p:cNvGrpSpPr/>
          <p:nvPr/>
        </p:nvGrpSpPr>
        <p:grpSpPr>
          <a:xfrm>
            <a:off x="808486" y="1600515"/>
            <a:ext cx="412750" cy="412751"/>
            <a:chOff x="3362829" y="1452757"/>
            <a:chExt cx="412750" cy="412751"/>
          </a:xfrm>
        </p:grpSpPr>
        <p:sp>
          <p:nvSpPr>
            <p:cNvPr id="79" name="object 23">
              <a:extLst>
                <a:ext uri="{FF2B5EF4-FFF2-40B4-BE49-F238E27FC236}">
                  <a16:creationId xmlns:a16="http://schemas.microsoft.com/office/drawing/2014/main" id="{F1E16F59-D8F3-4D74-AF0D-741465463B00}"/>
                </a:ext>
              </a:extLst>
            </p:cNvPr>
            <p:cNvSpPr/>
            <p:nvPr/>
          </p:nvSpPr>
          <p:spPr>
            <a:xfrm>
              <a:off x="3362833" y="1452757"/>
              <a:ext cx="412391" cy="412389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24">
              <a:extLst>
                <a:ext uri="{FF2B5EF4-FFF2-40B4-BE49-F238E27FC236}">
                  <a16:creationId xmlns:a16="http://schemas.microsoft.com/office/drawing/2014/main" id="{3EE95FA0-3614-4043-B30B-EDBDE05045DE}"/>
                </a:ext>
              </a:extLst>
            </p:cNvPr>
            <p:cNvSpPr/>
            <p:nvPr/>
          </p:nvSpPr>
          <p:spPr>
            <a:xfrm>
              <a:off x="3362829" y="1452758"/>
              <a:ext cx="412750" cy="412750"/>
            </a:xfrm>
            <a:custGeom>
              <a:avLst/>
              <a:gdLst/>
              <a:ahLst/>
              <a:cxnLst/>
              <a:rect l="l" t="t" r="r" b="b"/>
              <a:pathLst>
                <a:path w="412750" h="412750">
                  <a:moveTo>
                    <a:pt x="206197" y="412394"/>
                  </a:moveTo>
                  <a:lnTo>
                    <a:pt x="253476" y="406948"/>
                  </a:lnTo>
                  <a:lnTo>
                    <a:pt x="296878" y="391436"/>
                  </a:lnTo>
                  <a:lnTo>
                    <a:pt x="335163" y="367095"/>
                  </a:lnTo>
                  <a:lnTo>
                    <a:pt x="367095" y="335163"/>
                  </a:lnTo>
                  <a:lnTo>
                    <a:pt x="391436" y="296878"/>
                  </a:lnTo>
                  <a:lnTo>
                    <a:pt x="406948" y="253476"/>
                  </a:lnTo>
                  <a:lnTo>
                    <a:pt x="412394" y="206197"/>
                  </a:lnTo>
                  <a:lnTo>
                    <a:pt x="406948" y="158917"/>
                  </a:lnTo>
                  <a:lnTo>
                    <a:pt x="391436" y="115516"/>
                  </a:lnTo>
                  <a:lnTo>
                    <a:pt x="367095" y="77230"/>
                  </a:lnTo>
                  <a:lnTo>
                    <a:pt x="335163" y="45298"/>
                  </a:lnTo>
                  <a:lnTo>
                    <a:pt x="296878" y="20957"/>
                  </a:lnTo>
                  <a:lnTo>
                    <a:pt x="253476" y="5445"/>
                  </a:lnTo>
                  <a:lnTo>
                    <a:pt x="206197" y="0"/>
                  </a:lnTo>
                  <a:lnTo>
                    <a:pt x="158917" y="5445"/>
                  </a:lnTo>
                  <a:lnTo>
                    <a:pt x="115516" y="20957"/>
                  </a:lnTo>
                  <a:lnTo>
                    <a:pt x="77230" y="45298"/>
                  </a:lnTo>
                  <a:lnTo>
                    <a:pt x="45298" y="77230"/>
                  </a:lnTo>
                  <a:lnTo>
                    <a:pt x="20957" y="115516"/>
                  </a:lnTo>
                  <a:lnTo>
                    <a:pt x="5445" y="158917"/>
                  </a:lnTo>
                  <a:lnTo>
                    <a:pt x="0" y="206197"/>
                  </a:lnTo>
                  <a:lnTo>
                    <a:pt x="5445" y="253476"/>
                  </a:lnTo>
                  <a:lnTo>
                    <a:pt x="20957" y="296878"/>
                  </a:lnTo>
                  <a:lnTo>
                    <a:pt x="45298" y="335163"/>
                  </a:lnTo>
                  <a:lnTo>
                    <a:pt x="77230" y="367095"/>
                  </a:lnTo>
                  <a:lnTo>
                    <a:pt x="115516" y="391436"/>
                  </a:lnTo>
                  <a:lnTo>
                    <a:pt x="158917" y="406948"/>
                  </a:lnTo>
                  <a:lnTo>
                    <a:pt x="206197" y="412394"/>
                  </a:lnTo>
                  <a:close/>
                </a:path>
              </a:pathLst>
            </a:custGeom>
            <a:ln w="17145">
              <a:solidFill>
                <a:srgbClr val="00A1C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14"/>
          <p:cNvSpPr/>
          <p:nvPr/>
        </p:nvSpPr>
        <p:spPr>
          <a:xfrm>
            <a:off x="0" y="-1"/>
            <a:ext cx="4859338" cy="6804025"/>
          </a:xfrm>
          <a:prstGeom prst="rect">
            <a:avLst/>
          </a:prstGeom>
          <a:solidFill>
            <a:srgbClr val="42B39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4" name="Google Shape;554;p14"/>
          <p:cNvSpPr/>
          <p:nvPr/>
        </p:nvSpPr>
        <p:spPr>
          <a:xfrm>
            <a:off x="785013" y="1306513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5" name="Google Shape;555;p14"/>
          <p:cNvSpPr/>
          <p:nvPr/>
        </p:nvSpPr>
        <p:spPr>
          <a:xfrm>
            <a:off x="785013" y="1306513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0081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6" name="Google Shape;556;p14"/>
          <p:cNvSpPr/>
          <p:nvPr/>
        </p:nvSpPr>
        <p:spPr>
          <a:xfrm>
            <a:off x="785013" y="1306513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00816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7" name="Google Shape;557;p14"/>
          <p:cNvSpPr/>
          <p:nvPr/>
        </p:nvSpPr>
        <p:spPr>
          <a:xfrm>
            <a:off x="785013" y="1306513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0081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8" name="Google Shape;558;p14"/>
          <p:cNvSpPr/>
          <p:nvPr/>
        </p:nvSpPr>
        <p:spPr>
          <a:xfrm>
            <a:off x="1727151" y="315913"/>
            <a:ext cx="2836118" cy="82806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9" name="Google Shape;559;p14"/>
          <p:cNvSpPr txBox="1"/>
          <p:nvPr/>
        </p:nvSpPr>
        <p:spPr>
          <a:xfrm>
            <a:off x="842170" y="1463674"/>
            <a:ext cx="3232142" cy="2846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>
              <a:buClr>
                <a:srgbClr val="FFFFFF"/>
              </a:buClr>
              <a:buSzPts val="1200"/>
            </a:pP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Laat de </a:t>
            </a:r>
            <a:r>
              <a:rPr lang="en-US" sz="12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bal</a:t>
            </a: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van de </a:t>
            </a:r>
            <a:r>
              <a:rPr lang="en-US" sz="12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peddel</a:t>
            </a: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af</a:t>
            </a: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stuiteren</a:t>
            </a: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sp>
        <p:nvSpPr>
          <p:cNvPr id="560" name="Google Shape;560;p14"/>
          <p:cNvSpPr txBox="1">
            <a:spLocks noGrp="1"/>
          </p:cNvSpPr>
          <p:nvPr>
            <p:ph type="title"/>
          </p:nvPr>
        </p:nvSpPr>
        <p:spPr>
          <a:xfrm>
            <a:off x="143669" y="641208"/>
            <a:ext cx="4572000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SzPts val="2800"/>
            </a:pPr>
            <a:r>
              <a:rPr lang="en-US" sz="2400" dirty="0" err="1"/>
              <a:t>Stuiter</a:t>
            </a:r>
            <a:r>
              <a:rPr lang="en-US" sz="2400" dirty="0"/>
              <a:t> van de </a:t>
            </a:r>
            <a:r>
              <a:rPr lang="en-US" sz="2400" dirty="0" err="1"/>
              <a:t>peddel</a:t>
            </a:r>
            <a:r>
              <a:rPr lang="en-US" sz="2400" dirty="0"/>
              <a:t> </a:t>
            </a:r>
            <a:r>
              <a:rPr lang="en-US" sz="2400" dirty="0" err="1"/>
              <a:t>af</a:t>
            </a:r>
            <a:endParaRPr sz="2400" dirty="0"/>
          </a:p>
        </p:txBody>
      </p:sp>
      <p:sp>
        <p:nvSpPr>
          <p:cNvPr id="561" name="Google Shape;561;p14"/>
          <p:cNvSpPr/>
          <p:nvPr/>
        </p:nvSpPr>
        <p:spPr>
          <a:xfrm>
            <a:off x="1595025" y="1938857"/>
            <a:ext cx="1663701" cy="125295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2" name="Google Shape;562;p14"/>
          <p:cNvSpPr/>
          <p:nvPr/>
        </p:nvSpPr>
        <p:spPr>
          <a:xfrm>
            <a:off x="1595025" y="1938856"/>
            <a:ext cx="1663701" cy="1252958"/>
          </a:xfrm>
          <a:prstGeom prst="rect">
            <a:avLst/>
          </a:prstGeom>
          <a:noFill/>
          <a:ln w="12700" cap="flat" cmpd="sng">
            <a:solidFill>
              <a:srgbClr val="0081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3" name="Google Shape;563;p14"/>
          <p:cNvSpPr/>
          <p:nvPr/>
        </p:nvSpPr>
        <p:spPr>
          <a:xfrm>
            <a:off x="1595025" y="3237636"/>
            <a:ext cx="1663701" cy="1245185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4" name="Google Shape;564;p14"/>
          <p:cNvSpPr/>
          <p:nvPr/>
        </p:nvSpPr>
        <p:spPr>
          <a:xfrm>
            <a:off x="1595025" y="3237636"/>
            <a:ext cx="1663701" cy="1245185"/>
          </a:xfrm>
          <a:prstGeom prst="rect">
            <a:avLst/>
          </a:prstGeom>
          <a:noFill/>
          <a:ln w="12700" cap="flat" cmpd="sng">
            <a:solidFill>
              <a:srgbClr val="0081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5" name="Google Shape;565;p14"/>
          <p:cNvSpPr/>
          <p:nvPr/>
        </p:nvSpPr>
        <p:spPr>
          <a:xfrm>
            <a:off x="1595025" y="4532959"/>
            <a:ext cx="1663701" cy="1244321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6" name="Google Shape;566;p14"/>
          <p:cNvSpPr/>
          <p:nvPr/>
        </p:nvSpPr>
        <p:spPr>
          <a:xfrm>
            <a:off x="1595025" y="4532959"/>
            <a:ext cx="1663701" cy="1244321"/>
          </a:xfrm>
          <a:prstGeom prst="rect">
            <a:avLst/>
          </a:prstGeom>
          <a:noFill/>
          <a:ln w="12700" cap="flat" cmpd="sng">
            <a:solidFill>
              <a:srgbClr val="0081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7" name="Google Shape;567;p14"/>
          <p:cNvSpPr txBox="1"/>
          <p:nvPr/>
        </p:nvSpPr>
        <p:spPr>
          <a:xfrm>
            <a:off x="842169" y="6129337"/>
            <a:ext cx="1336228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FFFFFF"/>
              </a:buClr>
              <a:buSzPts val="1000"/>
            </a:pPr>
            <a:r>
              <a:rPr lang="en-US" sz="10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Pong </a:t>
            </a:r>
            <a:r>
              <a:rPr lang="en-US" sz="10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spel</a:t>
            </a:r>
            <a:endParaRPr dirty="0"/>
          </a:p>
        </p:txBody>
      </p:sp>
      <p:sp>
        <p:nvSpPr>
          <p:cNvPr id="568" name="Google Shape;568;p14"/>
          <p:cNvSpPr/>
          <p:nvPr/>
        </p:nvSpPr>
        <p:spPr>
          <a:xfrm>
            <a:off x="2277270" y="6069013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00816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9" name="Google Shape;569;p14"/>
          <p:cNvSpPr txBox="1"/>
          <p:nvPr/>
        </p:nvSpPr>
        <p:spPr>
          <a:xfrm>
            <a:off x="2376518" y="6113590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FFFFFF"/>
              </a:buClr>
              <a:buSzPts val="1100"/>
            </a:pPr>
            <a:r>
              <a:rPr lang="en-US" sz="1100" b="1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3</a:t>
            </a:r>
            <a:endParaRPr/>
          </a:p>
        </p:txBody>
      </p:sp>
      <p:sp>
        <p:nvSpPr>
          <p:cNvPr id="570" name="Google Shape;570;p14"/>
          <p:cNvSpPr/>
          <p:nvPr/>
        </p:nvSpPr>
        <p:spPr>
          <a:xfrm>
            <a:off x="3309433" y="6091698"/>
            <a:ext cx="694903" cy="259423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Tekstvak 58">
            <a:extLst>
              <a:ext uri="{FF2B5EF4-FFF2-40B4-BE49-F238E27FC236}">
                <a16:creationId xmlns:a16="http://schemas.microsoft.com/office/drawing/2014/main" id="{C18B0795-A985-4775-8B27-2988299AAD64}"/>
              </a:ext>
            </a:extLst>
          </p:cNvPr>
          <p:cNvSpPr txBox="1"/>
          <p:nvPr/>
        </p:nvSpPr>
        <p:spPr>
          <a:xfrm rot="16200000">
            <a:off x="3968637" y="5917507"/>
            <a:ext cx="1401783" cy="379510"/>
          </a:xfrm>
          <a:prstGeom prst="rect">
            <a:avLst/>
          </a:prstGeom>
          <a:noFill/>
        </p:spPr>
        <p:txBody>
          <a:bodyPr wrap="square" tIns="0" bIns="280800" rtlCol="0" anchor="b" anchorCtr="0">
            <a:spAutoFit/>
          </a:bodyPr>
          <a:lstStyle/>
          <a:p>
            <a:pPr algn="r"/>
            <a:r>
              <a:rPr lang="en-US" sz="600" dirty="0" err="1">
                <a:solidFill>
                  <a:srgbClr val="3FAB91"/>
                </a:solidFill>
              </a:rPr>
              <a:t>yyyymmdd</a:t>
            </a:r>
            <a:endParaRPr lang="en-US" sz="600" dirty="0">
              <a:solidFill>
                <a:srgbClr val="3FAB9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15"/>
          <p:cNvSpPr/>
          <p:nvPr/>
        </p:nvSpPr>
        <p:spPr>
          <a:xfrm>
            <a:off x="0" y="-11259"/>
            <a:ext cx="4859338" cy="1139971"/>
          </a:xfrm>
          <a:prstGeom prst="rect">
            <a:avLst/>
          </a:prstGeom>
          <a:solidFill>
            <a:srgbClr val="42B39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76" name="Google Shape;576;p15"/>
          <p:cNvGrpSpPr/>
          <p:nvPr/>
        </p:nvGrpSpPr>
        <p:grpSpPr>
          <a:xfrm>
            <a:off x="2917957" y="201612"/>
            <a:ext cx="1802158" cy="932207"/>
            <a:chOff x="0" y="0"/>
            <a:chExt cx="1802157" cy="932205"/>
          </a:xfrm>
        </p:grpSpPr>
        <p:sp>
          <p:nvSpPr>
            <p:cNvPr id="577" name="Google Shape;577;p15"/>
            <p:cNvSpPr/>
            <p:nvPr/>
          </p:nvSpPr>
          <p:spPr>
            <a:xfrm>
              <a:off x="333706" y="821384"/>
              <a:ext cx="451626" cy="110821"/>
            </a:xfrm>
            <a:prstGeom prst="rect">
              <a:avLst/>
            </a:pr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8" name="Google Shape;578;p15"/>
            <p:cNvSpPr/>
            <p:nvPr/>
          </p:nvSpPr>
          <p:spPr>
            <a:xfrm>
              <a:off x="1190283" y="277379"/>
              <a:ext cx="206592" cy="2071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959" y="0"/>
                  </a:moveTo>
                  <a:lnTo>
                    <a:pt x="6664" y="809"/>
                  </a:lnTo>
                  <a:lnTo>
                    <a:pt x="3191" y="3071"/>
                  </a:lnTo>
                  <a:lnTo>
                    <a:pt x="862" y="6470"/>
                  </a:lnTo>
                  <a:lnTo>
                    <a:pt x="0" y="10692"/>
                  </a:lnTo>
                  <a:lnTo>
                    <a:pt x="799" y="14964"/>
                  </a:lnTo>
                  <a:lnTo>
                    <a:pt x="3045" y="18359"/>
                  </a:lnTo>
                  <a:lnTo>
                    <a:pt x="6444" y="20648"/>
                  </a:lnTo>
                  <a:lnTo>
                    <a:pt x="10702" y="21600"/>
                  </a:lnTo>
                  <a:lnTo>
                    <a:pt x="15022" y="20789"/>
                  </a:lnTo>
                  <a:lnTo>
                    <a:pt x="18597" y="18345"/>
                  </a:lnTo>
                  <a:lnTo>
                    <a:pt x="20949" y="14863"/>
                  </a:lnTo>
                  <a:lnTo>
                    <a:pt x="21600" y="10940"/>
                  </a:lnTo>
                  <a:lnTo>
                    <a:pt x="20798" y="6611"/>
                  </a:lnTo>
                  <a:lnTo>
                    <a:pt x="18566" y="3149"/>
                  </a:lnTo>
                  <a:lnTo>
                    <a:pt x="15191" y="847"/>
                  </a:lnTo>
                  <a:lnTo>
                    <a:pt x="10959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9" name="Google Shape;579;p15"/>
            <p:cNvSpPr/>
            <p:nvPr/>
          </p:nvSpPr>
          <p:spPr>
            <a:xfrm>
              <a:off x="153607" y="121779"/>
              <a:ext cx="97998" cy="1110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006" y="0"/>
                  </a:moveTo>
                  <a:lnTo>
                    <a:pt x="2645" y="818"/>
                  </a:lnTo>
                  <a:lnTo>
                    <a:pt x="798" y="1329"/>
                  </a:lnTo>
                  <a:lnTo>
                    <a:pt x="0" y="3671"/>
                  </a:lnTo>
                  <a:lnTo>
                    <a:pt x="6964" y="13330"/>
                  </a:lnTo>
                  <a:lnTo>
                    <a:pt x="13386" y="19601"/>
                  </a:lnTo>
                  <a:lnTo>
                    <a:pt x="18117" y="21600"/>
                  </a:lnTo>
                  <a:lnTo>
                    <a:pt x="19922" y="20658"/>
                  </a:lnTo>
                  <a:lnTo>
                    <a:pt x="21191" y="19181"/>
                  </a:lnTo>
                  <a:lnTo>
                    <a:pt x="21600" y="17620"/>
                  </a:lnTo>
                  <a:lnTo>
                    <a:pt x="21177" y="16015"/>
                  </a:lnTo>
                  <a:lnTo>
                    <a:pt x="19948" y="14405"/>
                  </a:lnTo>
                  <a:lnTo>
                    <a:pt x="16918" y="11389"/>
                  </a:lnTo>
                  <a:lnTo>
                    <a:pt x="10881" y="5339"/>
                  </a:lnTo>
                  <a:lnTo>
                    <a:pt x="7824" y="2347"/>
                  </a:lnTo>
                  <a:lnTo>
                    <a:pt x="6881" y="1438"/>
                  </a:lnTo>
                  <a:lnTo>
                    <a:pt x="5487" y="892"/>
                  </a:lnTo>
                  <a:lnTo>
                    <a:pt x="4006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0" name="Google Shape;580;p15"/>
            <p:cNvSpPr/>
            <p:nvPr/>
          </p:nvSpPr>
          <p:spPr>
            <a:xfrm>
              <a:off x="425986" y="474453"/>
              <a:ext cx="88556" cy="11421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017" y="0"/>
                  </a:moveTo>
                  <a:lnTo>
                    <a:pt x="1666" y="311"/>
                  </a:lnTo>
                  <a:lnTo>
                    <a:pt x="822" y="1104"/>
                  </a:lnTo>
                  <a:lnTo>
                    <a:pt x="226" y="2338"/>
                  </a:lnTo>
                  <a:lnTo>
                    <a:pt x="0" y="3650"/>
                  </a:lnTo>
                  <a:lnTo>
                    <a:pt x="266" y="4682"/>
                  </a:lnTo>
                  <a:lnTo>
                    <a:pt x="6054" y="12200"/>
                  </a:lnTo>
                  <a:lnTo>
                    <a:pt x="12344" y="19477"/>
                  </a:lnTo>
                  <a:lnTo>
                    <a:pt x="16278" y="21600"/>
                  </a:lnTo>
                  <a:lnTo>
                    <a:pt x="19357" y="20695"/>
                  </a:lnTo>
                  <a:lnTo>
                    <a:pt x="20401" y="18739"/>
                  </a:lnTo>
                  <a:lnTo>
                    <a:pt x="21600" y="17548"/>
                  </a:lnTo>
                  <a:lnTo>
                    <a:pt x="21024" y="16441"/>
                  </a:lnTo>
                  <a:lnTo>
                    <a:pt x="20841" y="15802"/>
                  </a:lnTo>
                  <a:lnTo>
                    <a:pt x="14107" y="8017"/>
                  </a:lnTo>
                  <a:lnTo>
                    <a:pt x="10883" y="4424"/>
                  </a:lnTo>
                  <a:lnTo>
                    <a:pt x="7521" y="914"/>
                  </a:lnTo>
                  <a:lnTo>
                    <a:pt x="6406" y="339"/>
                  </a:lnTo>
                  <a:lnTo>
                    <a:pt x="4751" y="22"/>
                  </a:lnTo>
                  <a:lnTo>
                    <a:pt x="3017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1" name="Google Shape;581;p15"/>
            <p:cNvSpPr/>
            <p:nvPr/>
          </p:nvSpPr>
          <p:spPr>
            <a:xfrm>
              <a:off x="0" y="0"/>
              <a:ext cx="98716" cy="7346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121" y="0"/>
                  </a:moveTo>
                  <a:lnTo>
                    <a:pt x="0" y="0"/>
                  </a:lnTo>
                  <a:lnTo>
                    <a:pt x="706" y="1191"/>
                  </a:lnTo>
                  <a:lnTo>
                    <a:pt x="3962" y="5429"/>
                  </a:lnTo>
                  <a:lnTo>
                    <a:pt x="10387" y="14027"/>
                  </a:lnTo>
                  <a:lnTo>
                    <a:pt x="13636" y="18270"/>
                  </a:lnTo>
                  <a:lnTo>
                    <a:pt x="14717" y="19651"/>
                  </a:lnTo>
                  <a:lnTo>
                    <a:pt x="16265" y="20375"/>
                  </a:lnTo>
                  <a:lnTo>
                    <a:pt x="17857" y="21600"/>
                  </a:lnTo>
                  <a:lnTo>
                    <a:pt x="19325" y="20446"/>
                  </a:lnTo>
                  <a:lnTo>
                    <a:pt x="21417" y="19647"/>
                  </a:lnTo>
                  <a:lnTo>
                    <a:pt x="21498" y="18579"/>
                  </a:lnTo>
                  <a:lnTo>
                    <a:pt x="21600" y="16387"/>
                  </a:lnTo>
                  <a:lnTo>
                    <a:pt x="21539" y="14091"/>
                  </a:lnTo>
                  <a:lnTo>
                    <a:pt x="21215" y="11997"/>
                  </a:lnTo>
                  <a:lnTo>
                    <a:pt x="20528" y="10410"/>
                  </a:lnTo>
                  <a:lnTo>
                    <a:pt x="17041" y="5879"/>
                  </a:lnTo>
                  <a:lnTo>
                    <a:pt x="13428" y="1516"/>
                  </a:lnTo>
                  <a:lnTo>
                    <a:pt x="12121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2" name="Google Shape;582;p15"/>
            <p:cNvSpPr/>
            <p:nvPr/>
          </p:nvSpPr>
          <p:spPr>
            <a:xfrm>
              <a:off x="293320" y="293724"/>
              <a:ext cx="92541" cy="10815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411" y="0"/>
                  </a:moveTo>
                  <a:lnTo>
                    <a:pt x="1654" y="837"/>
                  </a:lnTo>
                  <a:lnTo>
                    <a:pt x="854" y="2643"/>
                  </a:lnTo>
                  <a:lnTo>
                    <a:pt x="0" y="3612"/>
                  </a:lnTo>
                  <a:lnTo>
                    <a:pt x="560" y="5027"/>
                  </a:lnTo>
                  <a:lnTo>
                    <a:pt x="643" y="5920"/>
                  </a:lnTo>
                  <a:lnTo>
                    <a:pt x="4559" y="10123"/>
                  </a:lnTo>
                  <a:lnTo>
                    <a:pt x="7954" y="13734"/>
                  </a:lnTo>
                  <a:lnTo>
                    <a:pt x="11420" y="17291"/>
                  </a:lnTo>
                  <a:lnTo>
                    <a:pt x="15017" y="20761"/>
                  </a:lnTo>
                  <a:lnTo>
                    <a:pt x="15922" y="21600"/>
                  </a:lnTo>
                  <a:lnTo>
                    <a:pt x="19437" y="21577"/>
                  </a:lnTo>
                  <a:lnTo>
                    <a:pt x="20534" y="20761"/>
                  </a:lnTo>
                  <a:lnTo>
                    <a:pt x="21211" y="19833"/>
                  </a:lnTo>
                  <a:lnTo>
                    <a:pt x="21585" y="18499"/>
                  </a:lnTo>
                  <a:lnTo>
                    <a:pt x="21600" y="17122"/>
                  </a:lnTo>
                  <a:lnTo>
                    <a:pt x="21198" y="16063"/>
                  </a:lnTo>
                  <a:lnTo>
                    <a:pt x="14791" y="8599"/>
                  </a:lnTo>
                  <a:lnTo>
                    <a:pt x="7950" y="1418"/>
                  </a:lnTo>
                  <a:lnTo>
                    <a:pt x="7029" y="490"/>
                  </a:lnTo>
                  <a:lnTo>
                    <a:pt x="4411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3" name="Google Shape;583;p15"/>
            <p:cNvSpPr/>
            <p:nvPr/>
          </p:nvSpPr>
          <p:spPr>
            <a:xfrm>
              <a:off x="1435571" y="383754"/>
              <a:ext cx="119357" cy="641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716" y="0"/>
                  </a:moveTo>
                  <a:lnTo>
                    <a:pt x="2826" y="1436"/>
                  </a:lnTo>
                  <a:lnTo>
                    <a:pt x="1860" y="2937"/>
                  </a:lnTo>
                  <a:lnTo>
                    <a:pt x="981" y="4587"/>
                  </a:lnTo>
                  <a:lnTo>
                    <a:pt x="349" y="6470"/>
                  </a:lnTo>
                  <a:lnTo>
                    <a:pt x="0" y="8048"/>
                  </a:lnTo>
                  <a:lnTo>
                    <a:pt x="1126" y="12419"/>
                  </a:lnTo>
                  <a:lnTo>
                    <a:pt x="9663" y="17783"/>
                  </a:lnTo>
                  <a:lnTo>
                    <a:pt x="17396" y="21600"/>
                  </a:lnTo>
                  <a:lnTo>
                    <a:pt x="18457" y="21435"/>
                  </a:lnTo>
                  <a:lnTo>
                    <a:pt x="19661" y="20404"/>
                  </a:lnTo>
                  <a:lnTo>
                    <a:pt x="20764" y="18844"/>
                  </a:lnTo>
                  <a:lnTo>
                    <a:pt x="21524" y="17089"/>
                  </a:lnTo>
                  <a:lnTo>
                    <a:pt x="21600" y="15362"/>
                  </a:lnTo>
                  <a:lnTo>
                    <a:pt x="21247" y="13049"/>
                  </a:lnTo>
                  <a:lnTo>
                    <a:pt x="12203" y="4809"/>
                  </a:lnTo>
                  <a:lnTo>
                    <a:pt x="3716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4" name="Google Shape;584;p15"/>
            <p:cNvSpPr/>
            <p:nvPr/>
          </p:nvSpPr>
          <p:spPr>
            <a:xfrm>
              <a:off x="675527" y="523137"/>
              <a:ext cx="99834" cy="9189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229" y="0"/>
                  </a:moveTo>
                  <a:lnTo>
                    <a:pt x="16643" y="472"/>
                  </a:lnTo>
                  <a:lnTo>
                    <a:pt x="15608" y="472"/>
                  </a:lnTo>
                  <a:lnTo>
                    <a:pt x="11286" y="4427"/>
                  </a:lnTo>
                  <a:lnTo>
                    <a:pt x="7564" y="7876"/>
                  </a:lnTo>
                  <a:lnTo>
                    <a:pt x="3907" y="11398"/>
                  </a:lnTo>
                  <a:lnTo>
                    <a:pt x="360" y="15043"/>
                  </a:lnTo>
                  <a:lnTo>
                    <a:pt x="0" y="16112"/>
                  </a:lnTo>
                  <a:lnTo>
                    <a:pt x="49" y="17728"/>
                  </a:lnTo>
                  <a:lnTo>
                    <a:pt x="437" y="19382"/>
                  </a:lnTo>
                  <a:lnTo>
                    <a:pt x="1096" y="20565"/>
                  </a:lnTo>
                  <a:lnTo>
                    <a:pt x="2201" y="21238"/>
                  </a:lnTo>
                  <a:lnTo>
                    <a:pt x="3679" y="21600"/>
                  </a:lnTo>
                  <a:lnTo>
                    <a:pt x="5173" y="21595"/>
                  </a:lnTo>
                  <a:lnTo>
                    <a:pt x="13429" y="15354"/>
                  </a:lnTo>
                  <a:lnTo>
                    <a:pt x="20152" y="9021"/>
                  </a:lnTo>
                  <a:lnTo>
                    <a:pt x="21600" y="4667"/>
                  </a:lnTo>
                  <a:lnTo>
                    <a:pt x="21518" y="3126"/>
                  </a:lnTo>
                  <a:lnTo>
                    <a:pt x="21306" y="1818"/>
                  </a:lnTo>
                  <a:lnTo>
                    <a:pt x="19210" y="869"/>
                  </a:lnTo>
                  <a:lnTo>
                    <a:pt x="18761" y="472"/>
                  </a:lnTo>
                  <a:lnTo>
                    <a:pt x="16643" y="472"/>
                  </a:lnTo>
                  <a:lnTo>
                    <a:pt x="15621" y="460"/>
                  </a:lnTo>
                  <a:lnTo>
                    <a:pt x="18748" y="460"/>
                  </a:lnTo>
                  <a:lnTo>
                    <a:pt x="18229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5" name="Google Shape;585;p15"/>
            <p:cNvSpPr/>
            <p:nvPr/>
          </p:nvSpPr>
          <p:spPr>
            <a:xfrm>
              <a:off x="1789456" y="566196"/>
              <a:ext cx="12701" cy="2396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11112"/>
                  </a:lnTo>
                  <a:lnTo>
                    <a:pt x="5975" y="13481"/>
                  </a:lnTo>
                  <a:lnTo>
                    <a:pt x="9723" y="19985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6" name="Google Shape;586;p15"/>
            <p:cNvSpPr/>
            <p:nvPr/>
          </p:nvSpPr>
          <p:spPr>
            <a:xfrm>
              <a:off x="838554" y="424574"/>
              <a:ext cx="115713" cy="7421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659" y="0"/>
                  </a:moveTo>
                  <a:lnTo>
                    <a:pt x="9642" y="5217"/>
                  </a:lnTo>
                  <a:lnTo>
                    <a:pt x="2551" y="10579"/>
                  </a:lnTo>
                  <a:lnTo>
                    <a:pt x="0" y="16203"/>
                  </a:lnTo>
                  <a:lnTo>
                    <a:pt x="593" y="18830"/>
                  </a:lnTo>
                  <a:lnTo>
                    <a:pt x="1730" y="20774"/>
                  </a:lnTo>
                  <a:lnTo>
                    <a:pt x="3084" y="21600"/>
                  </a:lnTo>
                  <a:lnTo>
                    <a:pt x="4596" y="21474"/>
                  </a:lnTo>
                  <a:lnTo>
                    <a:pt x="15640" y="13549"/>
                  </a:lnTo>
                  <a:lnTo>
                    <a:pt x="20929" y="7729"/>
                  </a:lnTo>
                  <a:lnTo>
                    <a:pt x="21600" y="6650"/>
                  </a:lnTo>
                  <a:lnTo>
                    <a:pt x="21237" y="3382"/>
                  </a:lnTo>
                  <a:lnTo>
                    <a:pt x="20185" y="1088"/>
                  </a:lnTo>
                  <a:lnTo>
                    <a:pt x="18659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7" name="Google Shape;587;p15"/>
            <p:cNvSpPr/>
            <p:nvPr/>
          </p:nvSpPr>
          <p:spPr>
            <a:xfrm>
              <a:off x="1617638" y="450899"/>
              <a:ext cx="114428" cy="786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601" y="0"/>
                  </a:moveTo>
                  <a:lnTo>
                    <a:pt x="2408" y="1584"/>
                  </a:lnTo>
                  <a:lnTo>
                    <a:pt x="1337" y="2913"/>
                  </a:lnTo>
                  <a:lnTo>
                    <a:pt x="539" y="4110"/>
                  </a:lnTo>
                  <a:lnTo>
                    <a:pt x="168" y="5293"/>
                  </a:lnTo>
                  <a:lnTo>
                    <a:pt x="0" y="7212"/>
                  </a:lnTo>
                  <a:lnTo>
                    <a:pt x="770" y="10422"/>
                  </a:lnTo>
                  <a:lnTo>
                    <a:pt x="9093" y="16695"/>
                  </a:lnTo>
                  <a:lnTo>
                    <a:pt x="16585" y="21461"/>
                  </a:lnTo>
                  <a:lnTo>
                    <a:pt x="17621" y="21600"/>
                  </a:lnTo>
                  <a:lnTo>
                    <a:pt x="18852" y="21144"/>
                  </a:lnTo>
                  <a:lnTo>
                    <a:pt x="20052" y="20280"/>
                  </a:lnTo>
                  <a:lnTo>
                    <a:pt x="20993" y="19190"/>
                  </a:lnTo>
                  <a:lnTo>
                    <a:pt x="21600" y="18251"/>
                  </a:lnTo>
                  <a:lnTo>
                    <a:pt x="21226" y="14120"/>
                  </a:lnTo>
                  <a:lnTo>
                    <a:pt x="20456" y="13450"/>
                  </a:lnTo>
                  <a:lnTo>
                    <a:pt x="16373" y="10013"/>
                  </a:lnTo>
                  <a:lnTo>
                    <a:pt x="12204" y="6685"/>
                  </a:lnTo>
                  <a:lnTo>
                    <a:pt x="3601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8" name="Google Shape;588;p15"/>
            <p:cNvSpPr/>
            <p:nvPr/>
          </p:nvSpPr>
          <p:spPr>
            <a:xfrm>
              <a:off x="538678" y="659021"/>
              <a:ext cx="86341" cy="7963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469" y="0"/>
                  </a:moveTo>
                  <a:lnTo>
                    <a:pt x="2422" y="904"/>
                  </a:lnTo>
                  <a:lnTo>
                    <a:pt x="710" y="2599"/>
                  </a:lnTo>
                  <a:lnTo>
                    <a:pt x="32" y="4386"/>
                  </a:lnTo>
                  <a:lnTo>
                    <a:pt x="0" y="4893"/>
                  </a:lnTo>
                  <a:lnTo>
                    <a:pt x="116" y="6668"/>
                  </a:lnTo>
                  <a:lnTo>
                    <a:pt x="1021" y="8976"/>
                  </a:lnTo>
                  <a:lnTo>
                    <a:pt x="2229" y="11379"/>
                  </a:lnTo>
                  <a:lnTo>
                    <a:pt x="3396" y="13808"/>
                  </a:lnTo>
                  <a:lnTo>
                    <a:pt x="4588" y="16220"/>
                  </a:lnTo>
                  <a:lnTo>
                    <a:pt x="5867" y="18573"/>
                  </a:lnTo>
                  <a:lnTo>
                    <a:pt x="7633" y="20691"/>
                  </a:lnTo>
                  <a:lnTo>
                    <a:pt x="9671" y="21600"/>
                  </a:lnTo>
                  <a:lnTo>
                    <a:pt x="11817" y="21264"/>
                  </a:lnTo>
                  <a:lnTo>
                    <a:pt x="19597" y="12455"/>
                  </a:lnTo>
                  <a:lnTo>
                    <a:pt x="21600" y="6313"/>
                  </a:lnTo>
                  <a:lnTo>
                    <a:pt x="11630" y="6313"/>
                  </a:lnTo>
                  <a:lnTo>
                    <a:pt x="10515" y="4621"/>
                  </a:lnTo>
                  <a:lnTo>
                    <a:pt x="9975" y="3743"/>
                  </a:lnTo>
                  <a:lnTo>
                    <a:pt x="9381" y="2909"/>
                  </a:lnTo>
                  <a:lnTo>
                    <a:pt x="7921" y="1223"/>
                  </a:lnTo>
                  <a:lnTo>
                    <a:pt x="6292" y="180"/>
                  </a:lnTo>
                  <a:lnTo>
                    <a:pt x="4469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9" name="Google Shape;589;p15"/>
            <p:cNvSpPr/>
            <p:nvPr/>
          </p:nvSpPr>
          <p:spPr>
            <a:xfrm>
              <a:off x="585166" y="668231"/>
              <a:ext cx="39858" cy="140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717" y="0"/>
                  </a:moveTo>
                  <a:lnTo>
                    <a:pt x="8766" y="1031"/>
                  </a:lnTo>
                  <a:lnTo>
                    <a:pt x="3207" y="3478"/>
                  </a:lnTo>
                  <a:lnTo>
                    <a:pt x="1996" y="13563"/>
                  </a:lnTo>
                  <a:lnTo>
                    <a:pt x="0" y="21600"/>
                  </a:lnTo>
                  <a:lnTo>
                    <a:pt x="21597" y="21600"/>
                  </a:lnTo>
                  <a:lnTo>
                    <a:pt x="21600" y="21079"/>
                  </a:lnTo>
                  <a:lnTo>
                    <a:pt x="20837" y="10691"/>
                  </a:lnTo>
                  <a:lnTo>
                    <a:pt x="19320" y="4004"/>
                  </a:lnTo>
                  <a:lnTo>
                    <a:pt x="16377" y="645"/>
                  </a:lnTo>
                  <a:lnTo>
                    <a:pt x="12717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0" name="Google Shape;590;p15"/>
            <p:cNvSpPr/>
            <p:nvPr/>
          </p:nvSpPr>
          <p:spPr>
            <a:xfrm>
              <a:off x="1033286" y="371829"/>
              <a:ext cx="123419" cy="5326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548" y="0"/>
                  </a:moveTo>
                  <a:lnTo>
                    <a:pt x="9874" y="2879"/>
                  </a:lnTo>
                  <a:lnTo>
                    <a:pt x="1285" y="6855"/>
                  </a:lnTo>
                  <a:lnTo>
                    <a:pt x="0" y="16986"/>
                  </a:lnTo>
                  <a:lnTo>
                    <a:pt x="64" y="18685"/>
                  </a:lnTo>
                  <a:lnTo>
                    <a:pt x="2098" y="21600"/>
                  </a:lnTo>
                  <a:lnTo>
                    <a:pt x="3060" y="21255"/>
                  </a:lnTo>
                  <a:lnTo>
                    <a:pt x="10849" y="17992"/>
                  </a:lnTo>
                  <a:lnTo>
                    <a:pt x="18595" y="14022"/>
                  </a:lnTo>
                  <a:lnTo>
                    <a:pt x="20335" y="10676"/>
                  </a:lnTo>
                  <a:lnTo>
                    <a:pt x="21600" y="8096"/>
                  </a:lnTo>
                  <a:lnTo>
                    <a:pt x="20692" y="5317"/>
                  </a:lnTo>
                  <a:lnTo>
                    <a:pt x="19881" y="2650"/>
                  </a:lnTo>
                  <a:lnTo>
                    <a:pt x="19166" y="681"/>
                  </a:lnTo>
                  <a:lnTo>
                    <a:pt x="18548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91" name="Google Shape;591;p15"/>
          <p:cNvSpPr/>
          <p:nvPr/>
        </p:nvSpPr>
        <p:spPr>
          <a:xfrm>
            <a:off x="3251663" y="1022997"/>
            <a:ext cx="451624" cy="105716"/>
          </a:xfrm>
          <a:prstGeom prst="rect">
            <a:avLst/>
          </a:prstGeom>
          <a:solidFill>
            <a:srgbClr val="00977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2" name="Google Shape;592;p15"/>
          <p:cNvSpPr/>
          <p:nvPr/>
        </p:nvSpPr>
        <p:spPr>
          <a:xfrm>
            <a:off x="4108233" y="478987"/>
            <a:ext cx="206603" cy="20716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3" name="Google Shape;593;p15"/>
          <p:cNvSpPr/>
          <p:nvPr/>
        </p:nvSpPr>
        <p:spPr>
          <a:xfrm>
            <a:off x="3071049" y="323389"/>
            <a:ext cx="98511" cy="111043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4" name="Google Shape;594;p15"/>
          <p:cNvSpPr/>
          <p:nvPr/>
        </p:nvSpPr>
        <p:spPr>
          <a:xfrm>
            <a:off x="3343944" y="676066"/>
            <a:ext cx="88556" cy="114217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5" name="Google Shape;595;p15"/>
          <p:cNvSpPr/>
          <p:nvPr/>
        </p:nvSpPr>
        <p:spPr>
          <a:xfrm>
            <a:off x="2917958" y="201611"/>
            <a:ext cx="98711" cy="73464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6" name="Google Shape;596;p15"/>
          <p:cNvSpPr/>
          <p:nvPr/>
        </p:nvSpPr>
        <p:spPr>
          <a:xfrm>
            <a:off x="3211280" y="495344"/>
            <a:ext cx="92540" cy="10814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7" name="Google Shape;597;p15"/>
          <p:cNvSpPr/>
          <p:nvPr/>
        </p:nvSpPr>
        <p:spPr>
          <a:xfrm>
            <a:off x="4353525" y="585373"/>
            <a:ext cx="119357" cy="64148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8" name="Google Shape;598;p15"/>
          <p:cNvSpPr/>
          <p:nvPr/>
        </p:nvSpPr>
        <p:spPr>
          <a:xfrm>
            <a:off x="3593482" y="724756"/>
            <a:ext cx="99834" cy="91893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9" name="Google Shape;599;p15"/>
          <p:cNvSpPr/>
          <p:nvPr/>
        </p:nvSpPr>
        <p:spPr>
          <a:xfrm>
            <a:off x="4707413" y="767810"/>
            <a:ext cx="12701" cy="239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lnTo>
                  <a:pt x="0" y="11121"/>
                </a:lnTo>
                <a:lnTo>
                  <a:pt x="5972" y="13492"/>
                </a:lnTo>
                <a:lnTo>
                  <a:pt x="9786" y="19986"/>
                </a:lnTo>
                <a:lnTo>
                  <a:pt x="216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00977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0" name="Google Shape;600;p15"/>
          <p:cNvSpPr/>
          <p:nvPr/>
        </p:nvSpPr>
        <p:spPr>
          <a:xfrm>
            <a:off x="3756508" y="626187"/>
            <a:ext cx="115717" cy="74208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1" name="Google Shape;601;p15"/>
          <p:cNvSpPr/>
          <p:nvPr/>
        </p:nvSpPr>
        <p:spPr>
          <a:xfrm>
            <a:off x="4535589" y="652514"/>
            <a:ext cx="114427" cy="78623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2" name="Google Shape;602;p15"/>
          <p:cNvSpPr/>
          <p:nvPr/>
        </p:nvSpPr>
        <p:spPr>
          <a:xfrm>
            <a:off x="3456641" y="860636"/>
            <a:ext cx="86337" cy="79629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3" name="Google Shape;603;p15"/>
          <p:cNvSpPr/>
          <p:nvPr/>
        </p:nvSpPr>
        <p:spPr>
          <a:xfrm>
            <a:off x="3951248" y="573447"/>
            <a:ext cx="123419" cy="5326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548" y="0"/>
                </a:moveTo>
                <a:lnTo>
                  <a:pt x="9874" y="2875"/>
                </a:lnTo>
                <a:lnTo>
                  <a:pt x="1285" y="6855"/>
                </a:lnTo>
                <a:lnTo>
                  <a:pt x="0" y="16980"/>
                </a:lnTo>
                <a:lnTo>
                  <a:pt x="62" y="18685"/>
                </a:lnTo>
                <a:lnTo>
                  <a:pt x="2098" y="21600"/>
                </a:lnTo>
                <a:lnTo>
                  <a:pt x="3058" y="21250"/>
                </a:lnTo>
                <a:lnTo>
                  <a:pt x="10848" y="17989"/>
                </a:lnTo>
                <a:lnTo>
                  <a:pt x="18600" y="14019"/>
                </a:lnTo>
                <a:lnTo>
                  <a:pt x="20333" y="10677"/>
                </a:lnTo>
                <a:lnTo>
                  <a:pt x="21600" y="8096"/>
                </a:lnTo>
                <a:lnTo>
                  <a:pt x="20691" y="5315"/>
                </a:lnTo>
                <a:lnTo>
                  <a:pt x="19880" y="2648"/>
                </a:lnTo>
                <a:lnTo>
                  <a:pt x="19166" y="680"/>
                </a:lnTo>
                <a:lnTo>
                  <a:pt x="18548" y="0"/>
                </a:lnTo>
                <a:close/>
              </a:path>
            </a:pathLst>
          </a:custGeom>
          <a:solidFill>
            <a:srgbClr val="00977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4" name="Google Shape;604;p15"/>
          <p:cNvSpPr/>
          <p:nvPr/>
        </p:nvSpPr>
        <p:spPr>
          <a:xfrm>
            <a:off x="0" y="1128713"/>
            <a:ext cx="4859338" cy="1572767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5" name="Google Shape;605;p15"/>
          <p:cNvSpPr/>
          <p:nvPr/>
        </p:nvSpPr>
        <p:spPr>
          <a:xfrm>
            <a:off x="0" y="1116012"/>
            <a:ext cx="4859338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6" name="Google Shape;606;p15"/>
          <p:cNvSpPr/>
          <p:nvPr/>
        </p:nvSpPr>
        <p:spPr>
          <a:xfrm>
            <a:off x="0" y="2701478"/>
            <a:ext cx="4859338" cy="3064574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7" name="Google Shape;607;p15"/>
          <p:cNvSpPr/>
          <p:nvPr/>
        </p:nvSpPr>
        <p:spPr>
          <a:xfrm>
            <a:off x="0" y="2688779"/>
            <a:ext cx="4859338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8" name="Google Shape;608;p15"/>
          <p:cNvSpPr/>
          <p:nvPr/>
        </p:nvSpPr>
        <p:spPr>
          <a:xfrm>
            <a:off x="0" y="5766051"/>
            <a:ext cx="4859338" cy="1037973"/>
          </a:xfrm>
          <a:prstGeom prst="rect">
            <a:avLst/>
          </a:prstGeom>
          <a:solidFill>
            <a:srgbClr val="CCE7D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9" name="Google Shape;609;p15"/>
          <p:cNvSpPr/>
          <p:nvPr/>
        </p:nvSpPr>
        <p:spPr>
          <a:xfrm>
            <a:off x="0" y="5753353"/>
            <a:ext cx="4859338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0" name="Google Shape;610;p15"/>
          <p:cNvSpPr/>
          <p:nvPr/>
        </p:nvSpPr>
        <p:spPr>
          <a:xfrm>
            <a:off x="1128323" y="3434475"/>
            <a:ext cx="2044740" cy="1761080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1" name="Google Shape;611;p15"/>
          <p:cNvSpPr txBox="1"/>
          <p:nvPr/>
        </p:nvSpPr>
        <p:spPr>
          <a:xfrm>
            <a:off x="143669" y="1237320"/>
            <a:ext cx="4576446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Clr>
                <a:srgbClr val="00A1CB"/>
              </a:buClr>
              <a:buSzPts val="1400"/>
            </a:pPr>
            <a:r>
              <a:rPr lang="en-US" sz="1400" b="1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BEGIN</a:t>
            </a:r>
            <a:endParaRPr dirty="0"/>
          </a:p>
        </p:txBody>
      </p:sp>
      <p:sp>
        <p:nvSpPr>
          <p:cNvPr id="612" name="Google Shape;612;p15"/>
          <p:cNvSpPr/>
          <p:nvPr/>
        </p:nvSpPr>
        <p:spPr>
          <a:xfrm>
            <a:off x="2299163" y="1693755"/>
            <a:ext cx="1188717" cy="646176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3" name="Google Shape;613;p15"/>
          <p:cNvSpPr/>
          <p:nvPr/>
        </p:nvSpPr>
        <p:spPr>
          <a:xfrm>
            <a:off x="2299159" y="1693756"/>
            <a:ext cx="1188721" cy="64617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385" y="0"/>
                </a:moveTo>
                <a:lnTo>
                  <a:pt x="584" y="40"/>
                </a:lnTo>
                <a:lnTo>
                  <a:pt x="173" y="318"/>
                </a:lnTo>
                <a:lnTo>
                  <a:pt x="22" y="1075"/>
                </a:lnTo>
                <a:lnTo>
                  <a:pt x="0" y="2547"/>
                </a:lnTo>
                <a:lnTo>
                  <a:pt x="0" y="19053"/>
                </a:lnTo>
                <a:lnTo>
                  <a:pt x="22" y="20525"/>
                </a:lnTo>
                <a:lnTo>
                  <a:pt x="173" y="21282"/>
                </a:lnTo>
                <a:lnTo>
                  <a:pt x="584" y="21560"/>
                </a:lnTo>
                <a:lnTo>
                  <a:pt x="1385" y="21600"/>
                </a:lnTo>
                <a:lnTo>
                  <a:pt x="20215" y="21600"/>
                </a:lnTo>
                <a:lnTo>
                  <a:pt x="21016" y="21560"/>
                </a:lnTo>
                <a:lnTo>
                  <a:pt x="21427" y="21282"/>
                </a:lnTo>
                <a:lnTo>
                  <a:pt x="21578" y="20525"/>
                </a:lnTo>
                <a:lnTo>
                  <a:pt x="21600" y="19053"/>
                </a:lnTo>
                <a:lnTo>
                  <a:pt x="21600" y="2547"/>
                </a:lnTo>
                <a:lnTo>
                  <a:pt x="21578" y="1075"/>
                </a:lnTo>
                <a:lnTo>
                  <a:pt x="21427" y="318"/>
                </a:lnTo>
                <a:lnTo>
                  <a:pt x="21016" y="40"/>
                </a:lnTo>
                <a:lnTo>
                  <a:pt x="20215" y="0"/>
                </a:lnTo>
                <a:lnTo>
                  <a:pt x="1385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4" name="Google Shape;614;p15"/>
          <p:cNvSpPr txBox="1"/>
          <p:nvPr/>
        </p:nvSpPr>
        <p:spPr>
          <a:xfrm>
            <a:off x="474100" y="1972557"/>
            <a:ext cx="1675460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indent="12700" algn="r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Klik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om de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bal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sprite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te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selecteren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sp>
        <p:nvSpPr>
          <p:cNvPr id="615" name="Google Shape;615;p15"/>
          <p:cNvSpPr txBox="1">
            <a:spLocks noGrp="1"/>
          </p:cNvSpPr>
          <p:nvPr>
            <p:ph type="title"/>
          </p:nvPr>
        </p:nvSpPr>
        <p:spPr>
          <a:xfrm>
            <a:off x="359568" y="403794"/>
            <a:ext cx="4330697" cy="747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SzPts val="2400"/>
            </a:pPr>
            <a:r>
              <a:rPr lang="nl-NL" sz="2400" dirty="0"/>
              <a:t>Stuiter van de peddel af</a:t>
            </a:r>
            <a:endParaRPr sz="2400" dirty="0"/>
          </a:p>
          <a:p>
            <a:pPr indent="12700">
              <a:spcBef>
                <a:spcPts val="400"/>
              </a:spcBef>
              <a:buSzPts val="1000"/>
            </a:pPr>
            <a:r>
              <a:rPr lang="en-US" sz="1000" b="0" dirty="0" err="1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dirty="0"/>
          </a:p>
        </p:txBody>
      </p:sp>
      <p:sp>
        <p:nvSpPr>
          <p:cNvPr id="616" name="Google Shape;616;p15"/>
          <p:cNvSpPr/>
          <p:nvPr/>
        </p:nvSpPr>
        <p:spPr>
          <a:xfrm>
            <a:off x="2753705" y="2050187"/>
            <a:ext cx="102566" cy="114338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7" name="Google Shape;617;p15"/>
          <p:cNvSpPr/>
          <p:nvPr/>
        </p:nvSpPr>
        <p:spPr>
          <a:xfrm>
            <a:off x="474100" y="3551236"/>
            <a:ext cx="479095" cy="4790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165" y="0"/>
                </a:moveTo>
                <a:lnTo>
                  <a:pt x="3435" y="0"/>
                </a:lnTo>
                <a:lnTo>
                  <a:pt x="1449" y="54"/>
                </a:lnTo>
                <a:lnTo>
                  <a:pt x="429" y="429"/>
                </a:lnTo>
                <a:lnTo>
                  <a:pt x="54" y="1449"/>
                </a:lnTo>
                <a:lnTo>
                  <a:pt x="0" y="3435"/>
                </a:lnTo>
                <a:lnTo>
                  <a:pt x="0" y="18165"/>
                </a:lnTo>
                <a:lnTo>
                  <a:pt x="54" y="20151"/>
                </a:lnTo>
                <a:lnTo>
                  <a:pt x="429" y="21171"/>
                </a:lnTo>
                <a:lnTo>
                  <a:pt x="1449" y="21546"/>
                </a:lnTo>
                <a:lnTo>
                  <a:pt x="3435" y="21600"/>
                </a:lnTo>
                <a:lnTo>
                  <a:pt x="18165" y="21600"/>
                </a:lnTo>
                <a:lnTo>
                  <a:pt x="20151" y="21546"/>
                </a:lnTo>
                <a:lnTo>
                  <a:pt x="21171" y="21171"/>
                </a:lnTo>
                <a:lnTo>
                  <a:pt x="21546" y="20151"/>
                </a:lnTo>
                <a:lnTo>
                  <a:pt x="21600" y="18165"/>
                </a:lnTo>
                <a:lnTo>
                  <a:pt x="21600" y="3435"/>
                </a:lnTo>
                <a:lnTo>
                  <a:pt x="21546" y="1449"/>
                </a:lnTo>
                <a:lnTo>
                  <a:pt x="21171" y="429"/>
                </a:lnTo>
                <a:lnTo>
                  <a:pt x="20151" y="54"/>
                </a:lnTo>
                <a:lnTo>
                  <a:pt x="1816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8" name="Google Shape;618;p15"/>
          <p:cNvSpPr/>
          <p:nvPr/>
        </p:nvSpPr>
        <p:spPr>
          <a:xfrm>
            <a:off x="559927" y="3595217"/>
            <a:ext cx="307427" cy="374049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9" name="Google Shape;619;p15"/>
          <p:cNvSpPr/>
          <p:nvPr/>
        </p:nvSpPr>
        <p:spPr>
          <a:xfrm>
            <a:off x="474100" y="3551236"/>
            <a:ext cx="479095" cy="4790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435" y="0"/>
                </a:moveTo>
                <a:lnTo>
                  <a:pt x="1449" y="54"/>
                </a:lnTo>
                <a:lnTo>
                  <a:pt x="429" y="429"/>
                </a:lnTo>
                <a:lnTo>
                  <a:pt x="54" y="1449"/>
                </a:lnTo>
                <a:lnTo>
                  <a:pt x="0" y="3435"/>
                </a:lnTo>
                <a:lnTo>
                  <a:pt x="0" y="18165"/>
                </a:lnTo>
                <a:lnTo>
                  <a:pt x="54" y="20151"/>
                </a:lnTo>
                <a:lnTo>
                  <a:pt x="429" y="21171"/>
                </a:lnTo>
                <a:lnTo>
                  <a:pt x="1449" y="21546"/>
                </a:lnTo>
                <a:lnTo>
                  <a:pt x="3435" y="21600"/>
                </a:lnTo>
                <a:lnTo>
                  <a:pt x="18165" y="21600"/>
                </a:lnTo>
                <a:lnTo>
                  <a:pt x="20151" y="21546"/>
                </a:lnTo>
                <a:lnTo>
                  <a:pt x="21171" y="21171"/>
                </a:lnTo>
                <a:lnTo>
                  <a:pt x="21546" y="20151"/>
                </a:lnTo>
                <a:lnTo>
                  <a:pt x="21600" y="18165"/>
                </a:lnTo>
                <a:lnTo>
                  <a:pt x="21600" y="3435"/>
                </a:lnTo>
                <a:lnTo>
                  <a:pt x="21546" y="1449"/>
                </a:lnTo>
                <a:lnTo>
                  <a:pt x="21171" y="429"/>
                </a:lnTo>
                <a:lnTo>
                  <a:pt x="20151" y="54"/>
                </a:lnTo>
                <a:lnTo>
                  <a:pt x="18165" y="0"/>
                </a:lnTo>
                <a:lnTo>
                  <a:pt x="3435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20" name="Google Shape;620;p15"/>
          <p:cNvCxnSpPr/>
          <p:nvPr/>
        </p:nvCxnSpPr>
        <p:spPr>
          <a:xfrm>
            <a:off x="530599" y="3961669"/>
            <a:ext cx="366091" cy="1"/>
          </a:xfrm>
          <a:prstGeom prst="straightConnector1">
            <a:avLst/>
          </a:prstGeom>
          <a:noFill/>
          <a:ln w="843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21" name="Google Shape;621;p15"/>
          <p:cNvSpPr txBox="1"/>
          <p:nvPr/>
        </p:nvSpPr>
        <p:spPr>
          <a:xfrm>
            <a:off x="640987" y="3904697"/>
            <a:ext cx="15367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231F20"/>
              </a:buClr>
              <a:buSzPts val="600"/>
            </a:pPr>
            <a:r>
              <a:rPr lang="en-US" sz="60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Ball</a:t>
            </a:r>
            <a:endParaRPr/>
          </a:p>
        </p:txBody>
      </p:sp>
      <p:sp>
        <p:nvSpPr>
          <p:cNvPr id="622" name="Google Shape;622;p15"/>
          <p:cNvSpPr/>
          <p:nvPr/>
        </p:nvSpPr>
        <p:spPr>
          <a:xfrm>
            <a:off x="2002591" y="3737609"/>
            <a:ext cx="55601" cy="26130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0" y="0"/>
                </a:lnTo>
                <a:lnTo>
                  <a:pt x="2160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3" name="Google Shape;623;p15"/>
          <p:cNvSpPr txBox="1"/>
          <p:nvPr/>
        </p:nvSpPr>
        <p:spPr>
          <a:xfrm>
            <a:off x="143670" y="2849249"/>
            <a:ext cx="4576445" cy="494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064" algn="ctr">
              <a:buClr>
                <a:srgbClr val="939598"/>
              </a:buClr>
              <a:buSzPts val="1400"/>
            </a:pPr>
            <a:r>
              <a:rPr lang="en-US" sz="1400" b="1" dirty="0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VOEG DEZE CODE TOE</a:t>
            </a:r>
            <a:endParaRPr sz="1800" dirty="0">
              <a:latin typeface="Montserrat Black"/>
              <a:ea typeface="Montserrat Black"/>
              <a:cs typeface="Montserrat Black"/>
              <a:sym typeface="Montserrat Black"/>
            </a:endParaRPr>
          </a:p>
          <a:p>
            <a:pPr algn="ctr">
              <a:spcBef>
                <a:spcPts val="400"/>
              </a:spcBef>
              <a:buClr>
                <a:srgbClr val="636466"/>
              </a:buClr>
              <a:buSzPts val="900"/>
            </a:pP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Voeg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deze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blokken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toe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aan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je </a:t>
            </a:r>
            <a:r>
              <a:rPr lang="en-US" sz="900" b="1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Bal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sprite.</a:t>
            </a:r>
            <a:endParaRPr dirty="0"/>
          </a:p>
          <a:p>
            <a:pPr>
              <a:buSzPts val="900"/>
            </a:pPr>
            <a:endParaRPr sz="900" dirty="0">
              <a:solidFill>
                <a:srgbClr val="6364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>
              <a:buSzPts val="900"/>
            </a:pPr>
            <a:endParaRPr sz="900" dirty="0">
              <a:solidFill>
                <a:srgbClr val="6364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24" name="Google Shape;624;p15"/>
          <p:cNvSpPr/>
          <p:nvPr/>
        </p:nvSpPr>
        <p:spPr>
          <a:xfrm>
            <a:off x="2991518" y="6058858"/>
            <a:ext cx="469405" cy="219075"/>
          </a:xfrm>
          <a:prstGeom prst="rect">
            <a:avLst/>
          </a:prstGeom>
          <a:blipFill rotWithShape="1">
            <a:blip r:embed="rId1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5" name="Google Shape;625;p15"/>
          <p:cNvSpPr/>
          <p:nvPr/>
        </p:nvSpPr>
        <p:spPr>
          <a:xfrm>
            <a:off x="2991522" y="6069615"/>
            <a:ext cx="469393" cy="21907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506" y="0"/>
                </a:moveTo>
                <a:lnTo>
                  <a:pt x="1479" y="117"/>
                </a:lnTo>
                <a:lnTo>
                  <a:pt x="438" y="939"/>
                </a:lnTo>
                <a:lnTo>
                  <a:pt x="55" y="3169"/>
                </a:lnTo>
                <a:lnTo>
                  <a:pt x="0" y="7513"/>
                </a:lnTo>
                <a:lnTo>
                  <a:pt x="0" y="14087"/>
                </a:lnTo>
                <a:lnTo>
                  <a:pt x="55" y="18430"/>
                </a:lnTo>
                <a:lnTo>
                  <a:pt x="438" y="20661"/>
                </a:lnTo>
                <a:lnTo>
                  <a:pt x="1479" y="21483"/>
                </a:lnTo>
                <a:lnTo>
                  <a:pt x="3506" y="21600"/>
                </a:lnTo>
                <a:lnTo>
                  <a:pt x="18094" y="21600"/>
                </a:lnTo>
                <a:lnTo>
                  <a:pt x="20121" y="21483"/>
                </a:lnTo>
                <a:lnTo>
                  <a:pt x="21162" y="20661"/>
                </a:lnTo>
                <a:lnTo>
                  <a:pt x="21545" y="18430"/>
                </a:lnTo>
                <a:lnTo>
                  <a:pt x="21600" y="14087"/>
                </a:lnTo>
                <a:lnTo>
                  <a:pt x="21600" y="7513"/>
                </a:lnTo>
                <a:lnTo>
                  <a:pt x="21545" y="3169"/>
                </a:lnTo>
                <a:lnTo>
                  <a:pt x="21162" y="939"/>
                </a:lnTo>
                <a:lnTo>
                  <a:pt x="20121" y="117"/>
                </a:lnTo>
                <a:lnTo>
                  <a:pt x="18094" y="0"/>
                </a:lnTo>
                <a:lnTo>
                  <a:pt x="3506" y="0"/>
                </a:lnTo>
                <a:close/>
              </a:path>
            </a:pathLst>
          </a:custGeom>
          <a:noFill/>
          <a:ln w="19025" cap="flat" cmpd="sng">
            <a:solidFill>
              <a:srgbClr val="6BA8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26" name="Google Shape;626;p15"/>
          <p:cNvCxnSpPr/>
          <p:nvPr/>
        </p:nvCxnSpPr>
        <p:spPr>
          <a:xfrm>
            <a:off x="2795683" y="6167699"/>
            <a:ext cx="237238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27" name="Google Shape;627;p15"/>
          <p:cNvSpPr/>
          <p:nvPr/>
        </p:nvSpPr>
        <p:spPr>
          <a:xfrm>
            <a:off x="2819963" y="4720275"/>
            <a:ext cx="1574801" cy="8763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55" y="0"/>
                </a:moveTo>
                <a:lnTo>
                  <a:pt x="1045" y="0"/>
                </a:lnTo>
                <a:lnTo>
                  <a:pt x="441" y="29"/>
                </a:lnTo>
                <a:lnTo>
                  <a:pt x="131" y="235"/>
                </a:lnTo>
                <a:lnTo>
                  <a:pt x="16" y="792"/>
                </a:lnTo>
                <a:lnTo>
                  <a:pt x="0" y="1878"/>
                </a:lnTo>
                <a:lnTo>
                  <a:pt x="0" y="19722"/>
                </a:lnTo>
                <a:lnTo>
                  <a:pt x="16" y="20808"/>
                </a:lnTo>
                <a:lnTo>
                  <a:pt x="131" y="21365"/>
                </a:lnTo>
                <a:lnTo>
                  <a:pt x="441" y="21571"/>
                </a:lnTo>
                <a:lnTo>
                  <a:pt x="1045" y="21600"/>
                </a:lnTo>
                <a:lnTo>
                  <a:pt x="20555" y="21600"/>
                </a:lnTo>
                <a:lnTo>
                  <a:pt x="21159" y="21571"/>
                </a:lnTo>
                <a:lnTo>
                  <a:pt x="21469" y="21365"/>
                </a:lnTo>
                <a:lnTo>
                  <a:pt x="21584" y="20808"/>
                </a:lnTo>
                <a:lnTo>
                  <a:pt x="21600" y="19722"/>
                </a:lnTo>
                <a:lnTo>
                  <a:pt x="21600" y="1878"/>
                </a:lnTo>
                <a:lnTo>
                  <a:pt x="21584" y="792"/>
                </a:lnTo>
                <a:lnTo>
                  <a:pt x="21469" y="235"/>
                </a:lnTo>
                <a:lnTo>
                  <a:pt x="21159" y="29"/>
                </a:lnTo>
                <a:lnTo>
                  <a:pt x="20555" y="0"/>
                </a:lnTo>
                <a:close/>
              </a:path>
            </a:pathLst>
          </a:custGeom>
          <a:solidFill>
            <a:srgbClr val="D1D3D4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8" name="Google Shape;628;p15"/>
          <p:cNvSpPr/>
          <p:nvPr/>
        </p:nvSpPr>
        <p:spPr>
          <a:xfrm>
            <a:off x="2854252" y="4790388"/>
            <a:ext cx="1417310" cy="361734"/>
          </a:xfrm>
          <a:prstGeom prst="rect">
            <a:avLst/>
          </a:prstGeom>
          <a:blipFill rotWithShape="1">
            <a:blip r:embed="rId1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9" name="Google Shape;629;p15"/>
          <p:cNvSpPr txBox="1"/>
          <p:nvPr/>
        </p:nvSpPr>
        <p:spPr>
          <a:xfrm>
            <a:off x="2893518" y="5197482"/>
            <a:ext cx="1460011" cy="433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636466"/>
              </a:buClr>
              <a:buSzPts val="900"/>
            </a:pP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Voeg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het </a:t>
            </a:r>
            <a:r>
              <a:rPr lang="en-US" sz="900" b="1" dirty="0" err="1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willekeurig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 </a:t>
            </a:r>
            <a:r>
              <a:rPr lang="en-US" sz="900" b="1" dirty="0" err="1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getal</a:t>
            </a:r>
            <a:endParaRPr sz="1800" dirty="0">
              <a:latin typeface="Roboto Black"/>
              <a:ea typeface="Roboto Black"/>
              <a:cs typeface="Roboto Black"/>
              <a:sym typeface="Roboto Black"/>
            </a:endParaRPr>
          </a:p>
          <a:p>
            <a:pPr>
              <a:spcBef>
                <a:spcPts val="100"/>
              </a:spcBef>
              <a:buClr>
                <a:srgbClr val="636466"/>
              </a:buClr>
              <a:buSzPts val="900"/>
            </a:pP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blok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in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en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typ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170 </a:t>
            </a:r>
            <a:r>
              <a:rPr lang="en-US" sz="900" b="1" dirty="0" err="1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en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 190</a:t>
            </a:r>
            <a:endParaRPr sz="900" dirty="0">
              <a:solidFill>
                <a:srgbClr val="6364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>
              <a:buSzPts val="900"/>
            </a:pPr>
            <a:endParaRPr sz="900" dirty="0">
              <a:solidFill>
                <a:srgbClr val="6364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780415">
              <a:spcBef>
                <a:spcPts val="800"/>
              </a:spcBef>
              <a:buClr>
                <a:srgbClr val="6BA883"/>
              </a:buClr>
              <a:buSzPts val="1400"/>
            </a:pPr>
            <a:endParaRPr dirty="0"/>
          </a:p>
        </p:txBody>
      </p:sp>
      <p:cxnSp>
        <p:nvCxnSpPr>
          <p:cNvPr id="630" name="Google Shape;630;p15"/>
          <p:cNvCxnSpPr/>
          <p:nvPr/>
        </p:nvCxnSpPr>
        <p:spPr>
          <a:xfrm>
            <a:off x="2919393" y="4392612"/>
            <a:ext cx="1" cy="470485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84B232FD-E1CA-B24D-9135-FA60EBC1BBDE}"/>
              </a:ext>
            </a:extLst>
          </p:cNvPr>
          <p:cNvSpPr txBox="1"/>
          <p:nvPr/>
        </p:nvSpPr>
        <p:spPr>
          <a:xfrm>
            <a:off x="2030391" y="3577644"/>
            <a:ext cx="2219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>
                <a:srgbClr val="636466"/>
              </a:buClr>
              <a:buSzPts val="900"/>
            </a:pPr>
            <a:r>
              <a:rPr lang="en-US" sz="900" dirty="0" err="1">
                <a:solidFill>
                  <a:srgbClr val="636466"/>
                </a:solidFill>
                <a:latin typeface="Roboto" panose="02000000000000000000" pitchFamily="2" charset="0"/>
                <a:ea typeface="Roboto" panose="02000000000000000000" pitchFamily="2" charset="0"/>
                <a:cs typeface="Roboto Medium"/>
                <a:sym typeface="Roboto Medium"/>
              </a:rPr>
              <a:t>Kies</a:t>
            </a:r>
            <a:r>
              <a:rPr lang="en-US" sz="900" dirty="0">
                <a:solidFill>
                  <a:srgbClr val="636466"/>
                </a:solidFill>
                <a:latin typeface="Roboto" panose="02000000000000000000" pitchFamily="2" charset="0"/>
                <a:ea typeface="Roboto" panose="02000000000000000000" pitchFamily="2" charset="0"/>
                <a:cs typeface="Roboto Medium"/>
                <a:sym typeface="Roboto Medium"/>
              </a:rPr>
              <a:t> </a:t>
            </a:r>
            <a:r>
              <a:rPr lang="en-US" sz="900" b="1" dirty="0">
                <a:solidFill>
                  <a:srgbClr val="636466"/>
                </a:solidFill>
                <a:latin typeface="Roboto" panose="02000000000000000000" pitchFamily="2" charset="0"/>
                <a:ea typeface="Roboto" panose="02000000000000000000" pitchFamily="2" charset="0"/>
                <a:cs typeface="Roboto Black"/>
                <a:sym typeface="Roboto Black"/>
              </a:rPr>
              <a:t>Paddle</a:t>
            </a:r>
            <a:br>
              <a:rPr lang="en-US" sz="900" b="1" dirty="0">
                <a:solidFill>
                  <a:srgbClr val="636466"/>
                </a:solidFill>
                <a:latin typeface="Roboto" panose="02000000000000000000" pitchFamily="2" charset="0"/>
                <a:ea typeface="Roboto" panose="02000000000000000000" pitchFamily="2" charset="0"/>
                <a:cs typeface="Roboto Black"/>
                <a:sym typeface="Roboto Black"/>
              </a:rPr>
            </a:br>
            <a:r>
              <a:rPr lang="en-US" sz="900" dirty="0" err="1">
                <a:solidFill>
                  <a:srgbClr val="636466"/>
                </a:solidFill>
                <a:latin typeface="Roboto" panose="02000000000000000000" pitchFamily="2" charset="0"/>
                <a:ea typeface="Roboto" panose="02000000000000000000" pitchFamily="2" charset="0"/>
                <a:cs typeface="Roboto Medium"/>
                <a:sym typeface="Roboto Medium"/>
              </a:rPr>
              <a:t>uit</a:t>
            </a:r>
            <a:r>
              <a:rPr lang="en-US" sz="900" dirty="0">
                <a:solidFill>
                  <a:srgbClr val="636466"/>
                </a:solidFill>
                <a:latin typeface="Roboto" panose="02000000000000000000" pitchFamily="2" charset="0"/>
                <a:ea typeface="Roboto" panose="02000000000000000000" pitchFamily="2" charset="0"/>
                <a:cs typeface="Roboto Medium"/>
                <a:sym typeface="Roboto Medium"/>
              </a:rPr>
              <a:t> het menu.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8235EB-A6A2-5544-B9F0-FB28B57F8EB4}"/>
              </a:ext>
            </a:extLst>
          </p:cNvPr>
          <p:cNvSpPr txBox="1"/>
          <p:nvPr/>
        </p:nvSpPr>
        <p:spPr>
          <a:xfrm>
            <a:off x="143669" y="5787789"/>
            <a:ext cx="4576446" cy="321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9A787"/>
                </a:solidFill>
                <a:latin typeface="Montserrat Black" pitchFamily="2" charset="77"/>
              </a:rPr>
              <a:t>PROBEER HET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8E8663-ED90-C242-8979-7067D7A8AE93}"/>
              </a:ext>
            </a:extLst>
          </p:cNvPr>
          <p:cNvSpPr txBox="1"/>
          <p:nvPr/>
        </p:nvSpPr>
        <p:spPr>
          <a:xfrm>
            <a:off x="359568" y="6072113"/>
            <a:ext cx="249468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l-NL" sz="900" dirty="0">
                <a:solidFill>
                  <a:srgbClr val="636466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Klik op de groene vlag om te starten.</a:t>
            </a:r>
            <a:endParaRPr lang="en-US" sz="900" dirty="0">
              <a:solidFill>
                <a:srgbClr val="636466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16"/>
          <p:cNvSpPr/>
          <p:nvPr/>
        </p:nvSpPr>
        <p:spPr>
          <a:xfrm>
            <a:off x="0" y="-1"/>
            <a:ext cx="4859338" cy="6804025"/>
          </a:xfrm>
          <a:prstGeom prst="rect">
            <a:avLst/>
          </a:prstGeom>
          <a:solidFill>
            <a:srgbClr val="42B39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6" name="Google Shape;636;p16"/>
          <p:cNvSpPr/>
          <p:nvPr/>
        </p:nvSpPr>
        <p:spPr>
          <a:xfrm>
            <a:off x="785013" y="1306513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7" name="Google Shape;637;p16"/>
          <p:cNvSpPr/>
          <p:nvPr/>
        </p:nvSpPr>
        <p:spPr>
          <a:xfrm>
            <a:off x="785013" y="1306513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0081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8" name="Google Shape;638;p16"/>
          <p:cNvSpPr/>
          <p:nvPr/>
        </p:nvSpPr>
        <p:spPr>
          <a:xfrm>
            <a:off x="785013" y="1306513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00816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9" name="Google Shape;639;p16"/>
          <p:cNvSpPr/>
          <p:nvPr/>
        </p:nvSpPr>
        <p:spPr>
          <a:xfrm>
            <a:off x="785013" y="1306513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0081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0" name="Google Shape;640;p16"/>
          <p:cNvSpPr/>
          <p:nvPr/>
        </p:nvSpPr>
        <p:spPr>
          <a:xfrm>
            <a:off x="1727151" y="315913"/>
            <a:ext cx="2836118" cy="82806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1" name="Google Shape;641;p16"/>
          <p:cNvSpPr txBox="1"/>
          <p:nvPr/>
        </p:nvSpPr>
        <p:spPr>
          <a:xfrm>
            <a:off x="842170" y="1465262"/>
            <a:ext cx="3228909" cy="531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>
              <a:buClr>
                <a:srgbClr val="FFFFFF"/>
              </a:buClr>
              <a:buSzPts val="1200"/>
            </a:pP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Stop het </a:t>
            </a:r>
            <a:r>
              <a:rPr lang="en-US" sz="12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spel</a:t>
            </a: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als</a:t>
            </a: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de </a:t>
            </a:r>
            <a:r>
              <a:rPr lang="en-US" sz="12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bal</a:t>
            </a: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de rode </a:t>
            </a:r>
            <a:r>
              <a:rPr lang="en-US" sz="12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lijn</a:t>
            </a: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raakt</a:t>
            </a: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sp>
        <p:nvSpPr>
          <p:cNvPr id="642" name="Google Shape;642;p16"/>
          <p:cNvSpPr txBox="1">
            <a:spLocks noGrp="1"/>
          </p:cNvSpPr>
          <p:nvPr>
            <p:ph type="title"/>
          </p:nvPr>
        </p:nvSpPr>
        <p:spPr>
          <a:xfrm>
            <a:off x="143669" y="634726"/>
            <a:ext cx="4572000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SzPts val="2800"/>
            </a:pPr>
            <a:r>
              <a:rPr lang="en-US" dirty="0"/>
              <a:t>Game Over</a:t>
            </a:r>
            <a:endParaRPr dirty="0"/>
          </a:p>
        </p:txBody>
      </p:sp>
      <p:sp>
        <p:nvSpPr>
          <p:cNvPr id="643" name="Google Shape;643;p16"/>
          <p:cNvSpPr/>
          <p:nvPr/>
        </p:nvSpPr>
        <p:spPr>
          <a:xfrm>
            <a:off x="901228" y="2720652"/>
            <a:ext cx="3048001" cy="2287589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4" name="Google Shape;644;p16"/>
          <p:cNvSpPr/>
          <p:nvPr/>
        </p:nvSpPr>
        <p:spPr>
          <a:xfrm>
            <a:off x="901224" y="2720657"/>
            <a:ext cx="3048000" cy="2287588"/>
          </a:xfrm>
          <a:prstGeom prst="rect">
            <a:avLst/>
          </a:prstGeom>
          <a:noFill/>
          <a:ln w="12700" cap="flat" cmpd="sng">
            <a:solidFill>
              <a:srgbClr val="0081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5" name="Google Shape;645;p16"/>
          <p:cNvSpPr txBox="1"/>
          <p:nvPr/>
        </p:nvSpPr>
        <p:spPr>
          <a:xfrm>
            <a:off x="842169" y="6129337"/>
            <a:ext cx="1435100" cy="2217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FFFFFF"/>
              </a:buClr>
              <a:buSzPts val="1000"/>
            </a:pPr>
            <a:r>
              <a:rPr lang="en-US" sz="10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Pong </a:t>
            </a:r>
            <a:r>
              <a:rPr lang="en-US" sz="10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spel</a:t>
            </a:r>
            <a:endParaRPr dirty="0"/>
          </a:p>
        </p:txBody>
      </p:sp>
      <p:sp>
        <p:nvSpPr>
          <p:cNvPr id="646" name="Google Shape;646;p16"/>
          <p:cNvSpPr/>
          <p:nvPr/>
        </p:nvSpPr>
        <p:spPr>
          <a:xfrm>
            <a:off x="2277270" y="6069013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00816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7" name="Google Shape;647;p16"/>
          <p:cNvSpPr txBox="1"/>
          <p:nvPr/>
        </p:nvSpPr>
        <p:spPr>
          <a:xfrm>
            <a:off x="2376518" y="6113590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FFFFFF"/>
              </a:buClr>
              <a:buSzPts val="1100"/>
            </a:pPr>
            <a:r>
              <a:rPr lang="en-US" sz="1100" b="1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4</a:t>
            </a:r>
            <a:endParaRPr/>
          </a:p>
        </p:txBody>
      </p:sp>
      <p:sp>
        <p:nvSpPr>
          <p:cNvPr id="648" name="Google Shape;648;p16"/>
          <p:cNvSpPr/>
          <p:nvPr/>
        </p:nvSpPr>
        <p:spPr>
          <a:xfrm>
            <a:off x="3309433" y="6091698"/>
            <a:ext cx="694903" cy="259423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Tekstvak 58">
            <a:extLst>
              <a:ext uri="{FF2B5EF4-FFF2-40B4-BE49-F238E27FC236}">
                <a16:creationId xmlns:a16="http://schemas.microsoft.com/office/drawing/2014/main" id="{06603943-ED3F-4B72-BD12-532C40039925}"/>
              </a:ext>
            </a:extLst>
          </p:cNvPr>
          <p:cNvSpPr txBox="1"/>
          <p:nvPr/>
        </p:nvSpPr>
        <p:spPr>
          <a:xfrm rot="16200000">
            <a:off x="3968637" y="5917507"/>
            <a:ext cx="1401783" cy="379510"/>
          </a:xfrm>
          <a:prstGeom prst="rect">
            <a:avLst/>
          </a:prstGeom>
          <a:noFill/>
        </p:spPr>
        <p:txBody>
          <a:bodyPr wrap="square" tIns="0" bIns="280800" rtlCol="0" anchor="b" anchorCtr="0">
            <a:spAutoFit/>
          </a:bodyPr>
          <a:lstStyle/>
          <a:p>
            <a:pPr algn="r"/>
            <a:r>
              <a:rPr lang="en-US" sz="600" dirty="0" err="1">
                <a:solidFill>
                  <a:srgbClr val="3FAB91"/>
                </a:solidFill>
              </a:rPr>
              <a:t>yyyymmdd</a:t>
            </a:r>
            <a:endParaRPr lang="en-US" sz="600" dirty="0">
              <a:solidFill>
                <a:srgbClr val="3FAB9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1668</TotalTime>
  <Words>598</Words>
  <Application>Microsoft Office PowerPoint</Application>
  <PresentationFormat>Custom</PresentationFormat>
  <Paragraphs>121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Roboto Black</vt:lpstr>
      <vt:lpstr>Arial</vt:lpstr>
      <vt:lpstr>Montserrat Black</vt:lpstr>
      <vt:lpstr>Helvetica Neue</vt:lpstr>
      <vt:lpstr>Roboto Medium</vt:lpstr>
      <vt:lpstr>Roboto</vt:lpstr>
      <vt:lpstr>Calibri</vt:lpstr>
      <vt:lpstr>Office Theme</vt:lpstr>
      <vt:lpstr>Pong spel Kaarten</vt:lpstr>
      <vt:lpstr>Pong spel Kaarten</vt:lpstr>
      <vt:lpstr>Stuiter rond</vt:lpstr>
      <vt:lpstr>Stuiter rond scratch.mit.edu</vt:lpstr>
      <vt:lpstr>Verplaats de peddel</vt:lpstr>
      <vt:lpstr>Verplaats de peddel scratch.mit.edu</vt:lpstr>
      <vt:lpstr>Stuiter van de peddel af</vt:lpstr>
      <vt:lpstr>Stuiter van de peddel af scratch.mit.edu</vt:lpstr>
      <vt:lpstr>Game Over</vt:lpstr>
      <vt:lpstr>Game Over scratch.mit.edu</vt:lpstr>
      <vt:lpstr>Scoor punten</vt:lpstr>
      <vt:lpstr>Scoor Punten scratch.mit.edu</vt:lpstr>
      <vt:lpstr>Win het spel</vt:lpstr>
      <vt:lpstr>Win het spel scratch.mit.edu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Pong Game Cards</dc:title>
  <cp:lastModifiedBy>Hans</cp:lastModifiedBy>
  <cp:revision>43</cp:revision>
  <dcterms:modified xsi:type="dcterms:W3CDTF">2021-02-21T22:27:21Z</dcterms:modified>
</cp:coreProperties>
</file>